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7D80"/>
    <a:srgbClr val="D0CFE1"/>
    <a:srgbClr val="ADA5BE"/>
    <a:srgbClr val="85A2A6"/>
    <a:srgbClr val="B8696B"/>
    <a:srgbClr val="A68A82"/>
    <a:srgbClr val="D9C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2288" autoAdjust="0"/>
  </p:normalViewPr>
  <p:slideViewPr>
    <p:cSldViewPr snapToGrid="0">
      <p:cViewPr varScale="1">
        <p:scale>
          <a:sx n="76" d="100"/>
          <a:sy n="76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02B7D-D279-4C7B-91AC-E448E38F19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BD0B6-BAF7-478E-80BE-3D072C51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3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BD0B6-BAF7-478E-80BE-3D072C5125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0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D678-A29A-41F8-95F7-F7D1DAF03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E8D45-E8D9-498E-AF74-342F68A04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A9A0C-0D91-4691-BBC9-E861EA92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24067-EC8E-4E40-804D-42D6222E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80A66-64B4-47D0-AEC9-D2336A6D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EA46-DD2F-4A0C-BEE5-E606EAC4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D8600-F7DA-4B8B-8FC3-0E3735DC0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6336D-1202-4E58-B7CD-0C5A5908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59387-8D20-430A-8C1D-8DBC5A7AE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9806E-F7AA-46AF-93F6-7FE895B1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8A8FFC-3328-41B9-9D4D-B1EFEA90D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20C86-115B-4B4A-998D-6EA0960AA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EBCC6-E88E-4945-9AAF-8EBB3D90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6F3D8-3A04-4334-BFEE-592F5544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7C1D5-E381-4BA7-9E1E-8F6DF115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8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A2B3-DD30-496B-80FC-FCE33F99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A7F6-F45E-4B9A-914C-7262FE30A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7C2BB-C9CB-4460-864F-E746B360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B93C4-6674-4265-95C3-DF6119CC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E7FFE-102C-443B-84E4-AFAF1FC6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C6FE-78E1-4A8E-B96C-56D2DFF1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A34DB-0141-478F-BFF9-F8F28673D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CCB88-8F48-4F5C-B8D9-CA07C9F9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1B59E-B1C5-4996-AD37-2FFB7D55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6127A-1C67-44B0-997E-EA270709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3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15DC-2198-44F2-816D-F3D88DC5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6E4F-0B4E-4E8C-87C4-960F2189B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A2B86-6AA5-41E7-BD1A-ABB53BB1E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1526F-6704-452E-AC4D-20FAA6C7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9DE9B-6DF3-4764-849F-584C5E24A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8C05D-61EA-4054-B7C2-48C7F0AA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6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8C3B-31D2-43B8-A7FE-9D08FE180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4FB67-CE24-4E5E-8D9A-8061BA99F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DDCC1-F41E-4D37-B746-AE1BC8415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BA00A9-CB3E-4282-9A17-46F6FF599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B1C50-B103-4609-9300-A323E3C9F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31825-7D86-48B0-9190-CE734642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58369-151A-4ABB-9AD7-C41A04B3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6C3986-36A2-4AF8-AFC0-7DDA03AC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6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4F25-AB43-4723-957A-542D3631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282BD-8D34-4AD9-85AD-D82C75E3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1BE83-45A8-4BB0-B550-68B6977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D7C79-02E2-4111-91A7-C979469F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68976-0B10-4B8F-BA0E-F6BDFDBBD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854CBF-4BFF-4DDE-AA8C-8BD44005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5A290-29B4-4F93-9A40-E68174FE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3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DBCB-C891-4D69-AFB9-CB00CA29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AFA0-7920-41BE-98D1-D00B8683A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98291-DA84-4D05-A0C4-0DCC1FC6B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BCCDF-7247-4A05-98C8-ACD1CC4B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902E-ADBC-4D8F-8CC3-30AAEC55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E7A3A-3421-4787-ABD1-309A308E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0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E76D-0352-4E51-9FF4-B8197B43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BF03D-6480-42CC-AA34-2F51AF61C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86220-E840-4109-855B-3248947E8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C2614-2BD4-4923-A686-D88897F3F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F8E8E-F6A3-407D-855C-0B4143F5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6B863-E178-4DDD-AF9D-8A20B630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1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B55CCA-C76D-4595-B30E-6984C0F1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E6B2B-CD06-4839-B137-DC0676080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04E1-8673-410C-BC10-BA56C5413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8F0D1-76EA-4457-9010-C309A08395E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FEC4A-4C9F-4E4B-87E9-59C4842DB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4922D-80AD-44FF-A9A3-11FF4648E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82233-BA43-4F47-894D-E68FF63F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88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ti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3E064D6-10DF-433C-A7D9-ED031BE88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1" t="27916" r="29762" b="28334"/>
          <a:stretch/>
        </p:blipFill>
        <p:spPr>
          <a:xfrm>
            <a:off x="2266950" y="445578"/>
            <a:ext cx="7867650" cy="625820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4C72FBA-F28B-4C6A-88C3-096F8D0439FC}"/>
              </a:ext>
            </a:extLst>
          </p:cNvPr>
          <p:cNvCxnSpPr>
            <a:cxnSpLocks/>
          </p:cNvCxnSpPr>
          <p:nvPr/>
        </p:nvCxnSpPr>
        <p:spPr>
          <a:xfrm>
            <a:off x="3505200" y="670307"/>
            <a:ext cx="6295748" cy="2465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D2649D-F5E1-45B7-8403-DE0F5CB6354E}"/>
              </a:ext>
            </a:extLst>
          </p:cNvPr>
          <p:cNvCxnSpPr>
            <a:cxnSpLocks/>
          </p:cNvCxnSpPr>
          <p:nvPr/>
        </p:nvCxnSpPr>
        <p:spPr>
          <a:xfrm flipV="1">
            <a:off x="9322805" y="1283099"/>
            <a:ext cx="528808" cy="40972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325120-A764-46E7-8AA3-A8D048EB1B25}"/>
              </a:ext>
            </a:extLst>
          </p:cNvPr>
          <p:cNvCxnSpPr>
            <a:cxnSpLocks/>
          </p:cNvCxnSpPr>
          <p:nvPr/>
        </p:nvCxnSpPr>
        <p:spPr>
          <a:xfrm flipH="1">
            <a:off x="3428938" y="665948"/>
            <a:ext cx="130510" cy="21833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53CBA4-978B-43A1-8F3C-CF10C90DCBB2}"/>
              </a:ext>
            </a:extLst>
          </p:cNvPr>
          <p:cNvCxnSpPr>
            <a:cxnSpLocks/>
          </p:cNvCxnSpPr>
          <p:nvPr/>
        </p:nvCxnSpPr>
        <p:spPr>
          <a:xfrm>
            <a:off x="3581462" y="670547"/>
            <a:ext cx="6219486" cy="2463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81E284-0831-4587-907C-16EC6F7AC66E}"/>
              </a:ext>
            </a:extLst>
          </p:cNvPr>
          <p:cNvCxnSpPr>
            <a:cxnSpLocks/>
          </p:cNvCxnSpPr>
          <p:nvPr/>
        </p:nvCxnSpPr>
        <p:spPr>
          <a:xfrm flipH="1" flipV="1">
            <a:off x="9800948" y="916853"/>
            <a:ext cx="50665" cy="3662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8794E3-4F4F-4369-898D-B7B984471ED0}"/>
              </a:ext>
            </a:extLst>
          </p:cNvPr>
          <p:cNvCxnSpPr>
            <a:cxnSpLocks/>
          </p:cNvCxnSpPr>
          <p:nvPr/>
        </p:nvCxnSpPr>
        <p:spPr>
          <a:xfrm flipV="1">
            <a:off x="9322805" y="1283099"/>
            <a:ext cx="528808" cy="40972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E418B2-49F4-4466-8717-2E8FD83D5D85}"/>
              </a:ext>
            </a:extLst>
          </p:cNvPr>
          <p:cNvCxnSpPr>
            <a:cxnSpLocks/>
            <a:endCxn id="96" idx="23"/>
          </p:cNvCxnSpPr>
          <p:nvPr/>
        </p:nvCxnSpPr>
        <p:spPr>
          <a:xfrm flipH="1" flipV="1">
            <a:off x="2705100" y="4562475"/>
            <a:ext cx="2181024" cy="2043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5CC116B-5378-445E-A438-35824EB67278}"/>
              </a:ext>
            </a:extLst>
          </p:cNvPr>
          <p:cNvCxnSpPr>
            <a:cxnSpLocks/>
          </p:cNvCxnSpPr>
          <p:nvPr/>
        </p:nvCxnSpPr>
        <p:spPr>
          <a:xfrm flipH="1">
            <a:off x="2333676" y="2841306"/>
            <a:ext cx="1095262" cy="7047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2425FE-1EA6-42DB-8703-98389784DA64}"/>
              </a:ext>
            </a:extLst>
          </p:cNvPr>
          <p:cNvCxnSpPr>
            <a:cxnSpLocks/>
          </p:cNvCxnSpPr>
          <p:nvPr/>
        </p:nvCxnSpPr>
        <p:spPr>
          <a:xfrm>
            <a:off x="2321616" y="3541096"/>
            <a:ext cx="152901" cy="1955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1242797-1EAF-4CD1-BDC2-89401A298629}"/>
              </a:ext>
            </a:extLst>
          </p:cNvPr>
          <p:cNvCxnSpPr>
            <a:cxnSpLocks/>
          </p:cNvCxnSpPr>
          <p:nvPr/>
        </p:nvCxnSpPr>
        <p:spPr>
          <a:xfrm flipV="1">
            <a:off x="2374087" y="3736647"/>
            <a:ext cx="113864" cy="1033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7D882C-F6B7-430C-B73F-53218934439D}"/>
              </a:ext>
            </a:extLst>
          </p:cNvPr>
          <p:cNvCxnSpPr>
            <a:cxnSpLocks/>
          </p:cNvCxnSpPr>
          <p:nvPr/>
        </p:nvCxnSpPr>
        <p:spPr>
          <a:xfrm>
            <a:off x="8075047" y="4279030"/>
            <a:ext cx="639103" cy="1016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6AB96F0-580F-4888-8D18-6FDEEE112CC4}"/>
              </a:ext>
            </a:extLst>
          </p:cNvPr>
          <p:cNvCxnSpPr>
            <a:cxnSpLocks/>
          </p:cNvCxnSpPr>
          <p:nvPr/>
        </p:nvCxnSpPr>
        <p:spPr>
          <a:xfrm>
            <a:off x="8705850" y="5295285"/>
            <a:ext cx="628557" cy="851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FD0A5C-235F-47AD-BD8E-DD52336823D9}"/>
              </a:ext>
            </a:extLst>
          </p:cNvPr>
          <p:cNvCxnSpPr>
            <a:cxnSpLocks/>
          </p:cNvCxnSpPr>
          <p:nvPr/>
        </p:nvCxnSpPr>
        <p:spPr>
          <a:xfrm flipH="1">
            <a:off x="7677089" y="4279030"/>
            <a:ext cx="407342" cy="236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114C2C2-F4FB-4C8F-9E36-C63F1D6E5842}"/>
              </a:ext>
            </a:extLst>
          </p:cNvPr>
          <p:cNvCxnSpPr>
            <a:cxnSpLocks/>
          </p:cNvCxnSpPr>
          <p:nvPr/>
        </p:nvCxnSpPr>
        <p:spPr>
          <a:xfrm flipH="1">
            <a:off x="7285431" y="4664912"/>
            <a:ext cx="245105" cy="196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FB1231C-F68D-42EB-9682-241B6CC1B336}"/>
              </a:ext>
            </a:extLst>
          </p:cNvPr>
          <p:cNvCxnSpPr>
            <a:cxnSpLocks/>
          </p:cNvCxnSpPr>
          <p:nvPr/>
        </p:nvCxnSpPr>
        <p:spPr>
          <a:xfrm flipH="1">
            <a:off x="6153177" y="4911236"/>
            <a:ext cx="103393" cy="9089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F45AB89-D3A4-4A1E-8086-D0E8CD0F79AD}"/>
              </a:ext>
            </a:extLst>
          </p:cNvPr>
          <p:cNvCxnSpPr>
            <a:cxnSpLocks/>
            <a:stCxn id="109" idx="0"/>
          </p:cNvCxnSpPr>
          <p:nvPr/>
        </p:nvCxnSpPr>
        <p:spPr>
          <a:xfrm flipH="1">
            <a:off x="4866970" y="5772150"/>
            <a:ext cx="867080" cy="8375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EDA8F9EC-41AB-4C3A-8C48-C2DEFC918727}"/>
              </a:ext>
            </a:extLst>
          </p:cNvPr>
          <p:cNvSpPr/>
          <p:nvPr/>
        </p:nvSpPr>
        <p:spPr>
          <a:xfrm>
            <a:off x="2362105" y="3819525"/>
            <a:ext cx="514507" cy="742950"/>
          </a:xfrm>
          <a:custGeom>
            <a:avLst/>
            <a:gdLst>
              <a:gd name="connsiteX0" fmla="*/ 28670 w 514507"/>
              <a:gd name="connsiteY0" fmla="*/ 0 h 742950"/>
              <a:gd name="connsiteX1" fmla="*/ 95 w 514507"/>
              <a:gd name="connsiteY1" fmla="*/ 47625 h 742950"/>
              <a:gd name="connsiteX2" fmla="*/ 19145 w 514507"/>
              <a:gd name="connsiteY2" fmla="*/ 76200 h 742950"/>
              <a:gd name="connsiteX3" fmla="*/ 47720 w 514507"/>
              <a:gd name="connsiteY3" fmla="*/ 142875 h 742950"/>
              <a:gd name="connsiteX4" fmla="*/ 38195 w 514507"/>
              <a:gd name="connsiteY4" fmla="*/ 180975 h 742950"/>
              <a:gd name="connsiteX5" fmla="*/ 19145 w 514507"/>
              <a:gd name="connsiteY5" fmla="*/ 209550 h 742950"/>
              <a:gd name="connsiteX6" fmla="*/ 28670 w 514507"/>
              <a:gd name="connsiteY6" fmla="*/ 333375 h 742950"/>
              <a:gd name="connsiteX7" fmla="*/ 57245 w 514507"/>
              <a:gd name="connsiteY7" fmla="*/ 342900 h 742950"/>
              <a:gd name="connsiteX8" fmla="*/ 85820 w 514507"/>
              <a:gd name="connsiteY8" fmla="*/ 333375 h 742950"/>
              <a:gd name="connsiteX9" fmla="*/ 123920 w 514507"/>
              <a:gd name="connsiteY9" fmla="*/ 304800 h 742950"/>
              <a:gd name="connsiteX10" fmla="*/ 152495 w 514507"/>
              <a:gd name="connsiteY10" fmla="*/ 314325 h 742950"/>
              <a:gd name="connsiteX11" fmla="*/ 200120 w 514507"/>
              <a:gd name="connsiteY11" fmla="*/ 409575 h 742950"/>
              <a:gd name="connsiteX12" fmla="*/ 209645 w 514507"/>
              <a:gd name="connsiteY12" fmla="*/ 438150 h 742950"/>
              <a:gd name="connsiteX13" fmla="*/ 266795 w 514507"/>
              <a:gd name="connsiteY13" fmla="*/ 438150 h 742950"/>
              <a:gd name="connsiteX14" fmla="*/ 276320 w 514507"/>
              <a:gd name="connsiteY14" fmla="*/ 409575 h 742950"/>
              <a:gd name="connsiteX15" fmla="*/ 457295 w 514507"/>
              <a:gd name="connsiteY15" fmla="*/ 381000 h 742950"/>
              <a:gd name="connsiteX16" fmla="*/ 485870 w 514507"/>
              <a:gd name="connsiteY16" fmla="*/ 447675 h 742950"/>
              <a:gd name="connsiteX17" fmla="*/ 476345 w 514507"/>
              <a:gd name="connsiteY17" fmla="*/ 476250 h 742950"/>
              <a:gd name="connsiteX18" fmla="*/ 485870 w 514507"/>
              <a:gd name="connsiteY18" fmla="*/ 552450 h 742950"/>
              <a:gd name="connsiteX19" fmla="*/ 514445 w 514507"/>
              <a:gd name="connsiteY19" fmla="*/ 581025 h 742950"/>
              <a:gd name="connsiteX20" fmla="*/ 447770 w 514507"/>
              <a:gd name="connsiteY20" fmla="*/ 647700 h 742950"/>
              <a:gd name="connsiteX21" fmla="*/ 438245 w 514507"/>
              <a:gd name="connsiteY21" fmla="*/ 676275 h 742950"/>
              <a:gd name="connsiteX22" fmla="*/ 371570 w 514507"/>
              <a:gd name="connsiteY22" fmla="*/ 714375 h 742950"/>
              <a:gd name="connsiteX23" fmla="*/ 342995 w 514507"/>
              <a:gd name="connsiteY23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14507" h="742950">
                <a:moveTo>
                  <a:pt x="28670" y="0"/>
                </a:moveTo>
                <a:cubicBezTo>
                  <a:pt x="19145" y="15875"/>
                  <a:pt x="2391" y="29255"/>
                  <a:pt x="95" y="47625"/>
                </a:cubicBezTo>
                <a:cubicBezTo>
                  <a:pt x="-1325" y="58984"/>
                  <a:pt x="13465" y="66261"/>
                  <a:pt x="19145" y="76200"/>
                </a:cubicBezTo>
                <a:cubicBezTo>
                  <a:pt x="37977" y="109156"/>
                  <a:pt x="37034" y="110817"/>
                  <a:pt x="47720" y="142875"/>
                </a:cubicBezTo>
                <a:cubicBezTo>
                  <a:pt x="44545" y="155575"/>
                  <a:pt x="43352" y="168943"/>
                  <a:pt x="38195" y="180975"/>
                </a:cubicBezTo>
                <a:cubicBezTo>
                  <a:pt x="33686" y="191497"/>
                  <a:pt x="19859" y="198125"/>
                  <a:pt x="19145" y="209550"/>
                </a:cubicBezTo>
                <a:cubicBezTo>
                  <a:pt x="16563" y="250866"/>
                  <a:pt x="17297" y="293571"/>
                  <a:pt x="28670" y="333375"/>
                </a:cubicBezTo>
                <a:cubicBezTo>
                  <a:pt x="31428" y="343029"/>
                  <a:pt x="47720" y="339725"/>
                  <a:pt x="57245" y="342900"/>
                </a:cubicBezTo>
                <a:cubicBezTo>
                  <a:pt x="66770" y="339725"/>
                  <a:pt x="77103" y="338356"/>
                  <a:pt x="85820" y="333375"/>
                </a:cubicBezTo>
                <a:cubicBezTo>
                  <a:pt x="99603" y="325499"/>
                  <a:pt x="108656" y="309161"/>
                  <a:pt x="123920" y="304800"/>
                </a:cubicBezTo>
                <a:cubicBezTo>
                  <a:pt x="133574" y="302042"/>
                  <a:pt x="142970" y="311150"/>
                  <a:pt x="152495" y="314325"/>
                </a:cubicBezTo>
                <a:cubicBezTo>
                  <a:pt x="174321" y="401631"/>
                  <a:pt x="149760" y="376002"/>
                  <a:pt x="200120" y="409575"/>
                </a:cubicBezTo>
                <a:cubicBezTo>
                  <a:pt x="203295" y="419100"/>
                  <a:pt x="202545" y="431050"/>
                  <a:pt x="209645" y="438150"/>
                </a:cubicBezTo>
                <a:cubicBezTo>
                  <a:pt x="228695" y="457200"/>
                  <a:pt x="247745" y="444500"/>
                  <a:pt x="266795" y="438150"/>
                </a:cubicBezTo>
                <a:cubicBezTo>
                  <a:pt x="269970" y="428625"/>
                  <a:pt x="270484" y="417745"/>
                  <a:pt x="276320" y="409575"/>
                </a:cubicBezTo>
                <a:cubicBezTo>
                  <a:pt x="328575" y="336418"/>
                  <a:pt x="348575" y="373752"/>
                  <a:pt x="457295" y="381000"/>
                </a:cubicBezTo>
                <a:cubicBezTo>
                  <a:pt x="472849" y="404331"/>
                  <a:pt x="485870" y="416921"/>
                  <a:pt x="485870" y="447675"/>
                </a:cubicBezTo>
                <a:cubicBezTo>
                  <a:pt x="485870" y="457715"/>
                  <a:pt x="479520" y="466725"/>
                  <a:pt x="476345" y="476250"/>
                </a:cubicBezTo>
                <a:cubicBezTo>
                  <a:pt x="479520" y="501650"/>
                  <a:pt x="477122" y="528393"/>
                  <a:pt x="485870" y="552450"/>
                </a:cubicBezTo>
                <a:cubicBezTo>
                  <a:pt x="490473" y="565109"/>
                  <a:pt x="515933" y="567637"/>
                  <a:pt x="514445" y="581025"/>
                </a:cubicBezTo>
                <a:cubicBezTo>
                  <a:pt x="508566" y="633932"/>
                  <a:pt x="481493" y="636459"/>
                  <a:pt x="447770" y="647700"/>
                </a:cubicBezTo>
                <a:cubicBezTo>
                  <a:pt x="444595" y="657225"/>
                  <a:pt x="444517" y="668435"/>
                  <a:pt x="438245" y="676275"/>
                </a:cubicBezTo>
                <a:cubicBezTo>
                  <a:pt x="428474" y="688489"/>
                  <a:pt x="381932" y="708454"/>
                  <a:pt x="371570" y="714375"/>
                </a:cubicBezTo>
                <a:cubicBezTo>
                  <a:pt x="340353" y="732213"/>
                  <a:pt x="342995" y="722802"/>
                  <a:pt x="342995" y="74295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9B80833-C38A-4A13-8070-8F14D702DD90}"/>
              </a:ext>
            </a:extLst>
          </p:cNvPr>
          <p:cNvSpPr/>
          <p:nvPr/>
        </p:nvSpPr>
        <p:spPr>
          <a:xfrm>
            <a:off x="5734050" y="5695950"/>
            <a:ext cx="428625" cy="161925"/>
          </a:xfrm>
          <a:custGeom>
            <a:avLst/>
            <a:gdLst>
              <a:gd name="connsiteX0" fmla="*/ 0 w 428625"/>
              <a:gd name="connsiteY0" fmla="*/ 76200 h 161925"/>
              <a:gd name="connsiteX1" fmla="*/ 95250 w 428625"/>
              <a:gd name="connsiteY1" fmla="*/ 57150 h 161925"/>
              <a:gd name="connsiteX2" fmla="*/ 123825 w 428625"/>
              <a:gd name="connsiteY2" fmla="*/ 28575 h 161925"/>
              <a:gd name="connsiteX3" fmla="*/ 190500 w 428625"/>
              <a:gd name="connsiteY3" fmla="*/ 0 h 161925"/>
              <a:gd name="connsiteX4" fmla="*/ 266700 w 428625"/>
              <a:gd name="connsiteY4" fmla="*/ 9525 h 161925"/>
              <a:gd name="connsiteX5" fmla="*/ 285750 w 428625"/>
              <a:gd name="connsiteY5" fmla="*/ 38100 h 161925"/>
              <a:gd name="connsiteX6" fmla="*/ 342900 w 428625"/>
              <a:gd name="connsiteY6" fmla="*/ 66675 h 161925"/>
              <a:gd name="connsiteX7" fmla="*/ 400050 w 428625"/>
              <a:gd name="connsiteY7" fmla="*/ 123825 h 161925"/>
              <a:gd name="connsiteX8" fmla="*/ 419100 w 428625"/>
              <a:gd name="connsiteY8" fmla="*/ 152400 h 161925"/>
              <a:gd name="connsiteX9" fmla="*/ 428625 w 428625"/>
              <a:gd name="connsiteY9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625" h="161925">
                <a:moveTo>
                  <a:pt x="0" y="76200"/>
                </a:moveTo>
                <a:cubicBezTo>
                  <a:pt x="31750" y="69850"/>
                  <a:pt x="65029" y="68773"/>
                  <a:pt x="95250" y="57150"/>
                </a:cubicBezTo>
                <a:cubicBezTo>
                  <a:pt x="107823" y="52314"/>
                  <a:pt x="113477" y="37199"/>
                  <a:pt x="123825" y="28575"/>
                </a:cubicBezTo>
                <a:cubicBezTo>
                  <a:pt x="152016" y="5083"/>
                  <a:pt x="154189" y="9078"/>
                  <a:pt x="190500" y="0"/>
                </a:cubicBezTo>
                <a:cubicBezTo>
                  <a:pt x="215900" y="3175"/>
                  <a:pt x="242933" y="18"/>
                  <a:pt x="266700" y="9525"/>
                </a:cubicBezTo>
                <a:cubicBezTo>
                  <a:pt x="277329" y="13777"/>
                  <a:pt x="277655" y="30005"/>
                  <a:pt x="285750" y="38100"/>
                </a:cubicBezTo>
                <a:cubicBezTo>
                  <a:pt x="304214" y="56564"/>
                  <a:pt x="319659" y="58928"/>
                  <a:pt x="342900" y="66675"/>
                </a:cubicBezTo>
                <a:cubicBezTo>
                  <a:pt x="387795" y="134018"/>
                  <a:pt x="329163" y="52938"/>
                  <a:pt x="400050" y="123825"/>
                </a:cubicBezTo>
                <a:cubicBezTo>
                  <a:pt x="408145" y="131920"/>
                  <a:pt x="412231" y="143242"/>
                  <a:pt x="419100" y="152400"/>
                </a:cubicBezTo>
                <a:cubicBezTo>
                  <a:pt x="421794" y="155992"/>
                  <a:pt x="425450" y="158750"/>
                  <a:pt x="428625" y="16192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8C2366E7-A671-41F5-9DD6-4A377A6AB72B}"/>
              </a:ext>
            </a:extLst>
          </p:cNvPr>
          <p:cNvSpPr/>
          <p:nvPr/>
        </p:nvSpPr>
        <p:spPr>
          <a:xfrm>
            <a:off x="6257254" y="4838866"/>
            <a:ext cx="1047750" cy="152400"/>
          </a:xfrm>
          <a:custGeom>
            <a:avLst/>
            <a:gdLst>
              <a:gd name="connsiteX0" fmla="*/ 0 w 1047750"/>
              <a:gd name="connsiteY0" fmla="*/ 85725 h 152400"/>
              <a:gd name="connsiteX1" fmla="*/ 47625 w 1047750"/>
              <a:gd name="connsiteY1" fmla="*/ 76200 h 152400"/>
              <a:gd name="connsiteX2" fmla="*/ 85725 w 1047750"/>
              <a:gd name="connsiteY2" fmla="*/ 66675 h 152400"/>
              <a:gd name="connsiteX3" fmla="*/ 161925 w 1047750"/>
              <a:gd name="connsiteY3" fmla="*/ 85725 h 152400"/>
              <a:gd name="connsiteX4" fmla="*/ 190500 w 1047750"/>
              <a:gd name="connsiteY4" fmla="*/ 104775 h 152400"/>
              <a:gd name="connsiteX5" fmla="*/ 257175 w 1047750"/>
              <a:gd name="connsiteY5" fmla="*/ 133350 h 152400"/>
              <a:gd name="connsiteX6" fmla="*/ 428625 w 1047750"/>
              <a:gd name="connsiteY6" fmla="*/ 152400 h 152400"/>
              <a:gd name="connsiteX7" fmla="*/ 561975 w 1047750"/>
              <a:gd name="connsiteY7" fmla="*/ 142875 h 152400"/>
              <a:gd name="connsiteX8" fmla="*/ 647700 w 1047750"/>
              <a:gd name="connsiteY8" fmla="*/ 57150 h 152400"/>
              <a:gd name="connsiteX9" fmla="*/ 733425 w 1047750"/>
              <a:gd name="connsiteY9" fmla="*/ 0 h 152400"/>
              <a:gd name="connsiteX10" fmla="*/ 866775 w 1047750"/>
              <a:gd name="connsiteY10" fmla="*/ 9525 h 152400"/>
              <a:gd name="connsiteX11" fmla="*/ 904875 w 1047750"/>
              <a:gd name="connsiteY11" fmla="*/ 19050 h 152400"/>
              <a:gd name="connsiteX12" fmla="*/ 1009650 w 1047750"/>
              <a:gd name="connsiteY12" fmla="*/ 38100 h 152400"/>
              <a:gd name="connsiteX13" fmla="*/ 1047750 w 1047750"/>
              <a:gd name="connsiteY13" fmla="*/ 1905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152400">
                <a:moveTo>
                  <a:pt x="0" y="85725"/>
                </a:moveTo>
                <a:cubicBezTo>
                  <a:pt x="15875" y="82550"/>
                  <a:pt x="31821" y="79712"/>
                  <a:pt x="47625" y="76200"/>
                </a:cubicBezTo>
                <a:cubicBezTo>
                  <a:pt x="60404" y="73360"/>
                  <a:pt x="72634" y="66675"/>
                  <a:pt x="85725" y="66675"/>
                </a:cubicBezTo>
                <a:cubicBezTo>
                  <a:pt x="96594" y="66675"/>
                  <a:pt x="146893" y="78209"/>
                  <a:pt x="161925" y="85725"/>
                </a:cubicBezTo>
                <a:cubicBezTo>
                  <a:pt x="172164" y="90845"/>
                  <a:pt x="180561" y="99095"/>
                  <a:pt x="190500" y="104775"/>
                </a:cubicBezTo>
                <a:cubicBezTo>
                  <a:pt x="215900" y="119289"/>
                  <a:pt x="230460" y="125717"/>
                  <a:pt x="257175" y="133350"/>
                </a:cubicBezTo>
                <a:cubicBezTo>
                  <a:pt x="324952" y="152715"/>
                  <a:pt x="328362" y="145238"/>
                  <a:pt x="428625" y="152400"/>
                </a:cubicBezTo>
                <a:cubicBezTo>
                  <a:pt x="473075" y="149225"/>
                  <a:pt x="518879" y="154216"/>
                  <a:pt x="561975" y="142875"/>
                </a:cubicBezTo>
                <a:cubicBezTo>
                  <a:pt x="593289" y="134635"/>
                  <a:pt x="629086" y="78090"/>
                  <a:pt x="647700" y="57150"/>
                </a:cubicBezTo>
                <a:cubicBezTo>
                  <a:pt x="689237" y="10421"/>
                  <a:pt x="677362" y="22425"/>
                  <a:pt x="733425" y="0"/>
                </a:cubicBezTo>
                <a:cubicBezTo>
                  <a:pt x="777875" y="3175"/>
                  <a:pt x="822484" y="4604"/>
                  <a:pt x="866775" y="9525"/>
                </a:cubicBezTo>
                <a:cubicBezTo>
                  <a:pt x="879786" y="10971"/>
                  <a:pt x="891995" y="16708"/>
                  <a:pt x="904875" y="19050"/>
                </a:cubicBezTo>
                <a:cubicBezTo>
                  <a:pt x="1030015" y="41803"/>
                  <a:pt x="923236" y="16496"/>
                  <a:pt x="1009650" y="38100"/>
                </a:cubicBezTo>
                <a:cubicBezTo>
                  <a:pt x="1040867" y="17289"/>
                  <a:pt x="1026777" y="19050"/>
                  <a:pt x="1047750" y="1905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3AECA469-F0C4-413E-BA0E-3CC00BD9039B}"/>
              </a:ext>
            </a:extLst>
          </p:cNvPr>
          <p:cNvSpPr/>
          <p:nvPr/>
        </p:nvSpPr>
        <p:spPr>
          <a:xfrm>
            <a:off x="7533159" y="4515318"/>
            <a:ext cx="428625" cy="495300"/>
          </a:xfrm>
          <a:custGeom>
            <a:avLst/>
            <a:gdLst>
              <a:gd name="connsiteX0" fmla="*/ 0 w 428625"/>
              <a:gd name="connsiteY0" fmla="*/ 152400 h 495300"/>
              <a:gd name="connsiteX1" fmla="*/ 47625 w 428625"/>
              <a:gd name="connsiteY1" fmla="*/ 161925 h 495300"/>
              <a:gd name="connsiteX2" fmla="*/ 104775 w 428625"/>
              <a:gd name="connsiteY2" fmla="*/ 209550 h 495300"/>
              <a:gd name="connsiteX3" fmla="*/ 133350 w 428625"/>
              <a:gd name="connsiteY3" fmla="*/ 228600 h 495300"/>
              <a:gd name="connsiteX4" fmla="*/ 152400 w 428625"/>
              <a:gd name="connsiteY4" fmla="*/ 257175 h 495300"/>
              <a:gd name="connsiteX5" fmla="*/ 180975 w 428625"/>
              <a:gd name="connsiteY5" fmla="*/ 295275 h 495300"/>
              <a:gd name="connsiteX6" fmla="*/ 200025 w 428625"/>
              <a:gd name="connsiteY6" fmla="*/ 333375 h 495300"/>
              <a:gd name="connsiteX7" fmla="*/ 209550 w 428625"/>
              <a:gd name="connsiteY7" fmla="*/ 400050 h 495300"/>
              <a:gd name="connsiteX8" fmla="*/ 266700 w 428625"/>
              <a:gd name="connsiteY8" fmla="*/ 438150 h 495300"/>
              <a:gd name="connsiteX9" fmla="*/ 333375 w 428625"/>
              <a:gd name="connsiteY9" fmla="*/ 485775 h 495300"/>
              <a:gd name="connsiteX10" fmla="*/ 361950 w 428625"/>
              <a:gd name="connsiteY10" fmla="*/ 495300 h 495300"/>
              <a:gd name="connsiteX11" fmla="*/ 381000 w 428625"/>
              <a:gd name="connsiteY11" fmla="*/ 466725 h 495300"/>
              <a:gd name="connsiteX12" fmla="*/ 409575 w 428625"/>
              <a:gd name="connsiteY12" fmla="*/ 428625 h 495300"/>
              <a:gd name="connsiteX13" fmla="*/ 428625 w 428625"/>
              <a:gd name="connsiteY13" fmla="*/ 352425 h 495300"/>
              <a:gd name="connsiteX14" fmla="*/ 409575 w 428625"/>
              <a:gd name="connsiteY14" fmla="*/ 323850 h 495300"/>
              <a:gd name="connsiteX15" fmla="*/ 381000 w 428625"/>
              <a:gd name="connsiteY15" fmla="*/ 304800 h 495300"/>
              <a:gd name="connsiteX16" fmla="*/ 371475 w 428625"/>
              <a:gd name="connsiteY16" fmla="*/ 276225 h 495300"/>
              <a:gd name="connsiteX17" fmla="*/ 352425 w 428625"/>
              <a:gd name="connsiteY17" fmla="*/ 228600 h 495300"/>
              <a:gd name="connsiteX18" fmla="*/ 285750 w 428625"/>
              <a:gd name="connsiteY18" fmla="*/ 123825 h 495300"/>
              <a:gd name="connsiteX19" fmla="*/ 276225 w 428625"/>
              <a:gd name="connsiteY19" fmla="*/ 95250 h 495300"/>
              <a:gd name="connsiteX20" fmla="*/ 209550 w 428625"/>
              <a:gd name="connsiteY20" fmla="*/ 66675 h 495300"/>
              <a:gd name="connsiteX21" fmla="*/ 180975 w 428625"/>
              <a:gd name="connsiteY21" fmla="*/ 47625 h 495300"/>
              <a:gd name="connsiteX22" fmla="*/ 161925 w 428625"/>
              <a:gd name="connsiteY22" fmla="*/ 19050 h 495300"/>
              <a:gd name="connsiteX23" fmla="*/ 142875 w 428625"/>
              <a:gd name="connsiteY23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8625" h="495300">
                <a:moveTo>
                  <a:pt x="0" y="152400"/>
                </a:moveTo>
                <a:cubicBezTo>
                  <a:pt x="15875" y="155575"/>
                  <a:pt x="32466" y="156241"/>
                  <a:pt x="47625" y="161925"/>
                </a:cubicBezTo>
                <a:cubicBezTo>
                  <a:pt x="73424" y="171599"/>
                  <a:pt x="84561" y="192705"/>
                  <a:pt x="104775" y="209550"/>
                </a:cubicBezTo>
                <a:cubicBezTo>
                  <a:pt x="113569" y="216879"/>
                  <a:pt x="123825" y="222250"/>
                  <a:pt x="133350" y="228600"/>
                </a:cubicBezTo>
                <a:cubicBezTo>
                  <a:pt x="139700" y="238125"/>
                  <a:pt x="145746" y="247860"/>
                  <a:pt x="152400" y="257175"/>
                </a:cubicBezTo>
                <a:cubicBezTo>
                  <a:pt x="161627" y="270093"/>
                  <a:pt x="172561" y="281813"/>
                  <a:pt x="180975" y="295275"/>
                </a:cubicBezTo>
                <a:cubicBezTo>
                  <a:pt x="188500" y="307316"/>
                  <a:pt x="193675" y="320675"/>
                  <a:pt x="200025" y="333375"/>
                </a:cubicBezTo>
                <a:cubicBezTo>
                  <a:pt x="203200" y="355600"/>
                  <a:pt x="201212" y="379205"/>
                  <a:pt x="209550" y="400050"/>
                </a:cubicBezTo>
                <a:cubicBezTo>
                  <a:pt x="223092" y="433905"/>
                  <a:pt x="241842" y="425721"/>
                  <a:pt x="266700" y="438150"/>
                </a:cubicBezTo>
                <a:cubicBezTo>
                  <a:pt x="296184" y="452892"/>
                  <a:pt x="303174" y="468517"/>
                  <a:pt x="333375" y="485775"/>
                </a:cubicBezTo>
                <a:cubicBezTo>
                  <a:pt x="342092" y="490756"/>
                  <a:pt x="352425" y="492125"/>
                  <a:pt x="361950" y="495300"/>
                </a:cubicBezTo>
                <a:cubicBezTo>
                  <a:pt x="368300" y="485775"/>
                  <a:pt x="374346" y="476040"/>
                  <a:pt x="381000" y="466725"/>
                </a:cubicBezTo>
                <a:cubicBezTo>
                  <a:pt x="390227" y="453807"/>
                  <a:pt x="401699" y="442408"/>
                  <a:pt x="409575" y="428625"/>
                </a:cubicBezTo>
                <a:cubicBezTo>
                  <a:pt x="418587" y="412854"/>
                  <a:pt x="426213" y="364484"/>
                  <a:pt x="428625" y="352425"/>
                </a:cubicBezTo>
                <a:cubicBezTo>
                  <a:pt x="422275" y="342900"/>
                  <a:pt x="417670" y="331945"/>
                  <a:pt x="409575" y="323850"/>
                </a:cubicBezTo>
                <a:cubicBezTo>
                  <a:pt x="401480" y="315755"/>
                  <a:pt x="388151" y="313739"/>
                  <a:pt x="381000" y="304800"/>
                </a:cubicBezTo>
                <a:cubicBezTo>
                  <a:pt x="374728" y="296960"/>
                  <a:pt x="375000" y="285626"/>
                  <a:pt x="371475" y="276225"/>
                </a:cubicBezTo>
                <a:cubicBezTo>
                  <a:pt x="365472" y="260216"/>
                  <a:pt x="359590" y="244124"/>
                  <a:pt x="352425" y="228600"/>
                </a:cubicBezTo>
                <a:cubicBezTo>
                  <a:pt x="314604" y="146655"/>
                  <a:pt x="331415" y="169490"/>
                  <a:pt x="285750" y="123825"/>
                </a:cubicBezTo>
                <a:cubicBezTo>
                  <a:pt x="282575" y="114300"/>
                  <a:pt x="282497" y="103090"/>
                  <a:pt x="276225" y="95250"/>
                </a:cubicBezTo>
                <a:cubicBezTo>
                  <a:pt x="259780" y="74694"/>
                  <a:pt x="232429" y="72395"/>
                  <a:pt x="209550" y="66675"/>
                </a:cubicBezTo>
                <a:cubicBezTo>
                  <a:pt x="200025" y="60325"/>
                  <a:pt x="189070" y="55720"/>
                  <a:pt x="180975" y="47625"/>
                </a:cubicBezTo>
                <a:cubicBezTo>
                  <a:pt x="172880" y="39530"/>
                  <a:pt x="169076" y="27989"/>
                  <a:pt x="161925" y="19050"/>
                </a:cubicBezTo>
                <a:cubicBezTo>
                  <a:pt x="156315" y="12038"/>
                  <a:pt x="149225" y="6350"/>
                  <a:pt x="142875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1A6FF00-DF1B-453C-A2D7-8C3428C93C4C}"/>
              </a:ext>
            </a:extLst>
          </p:cNvPr>
          <p:cNvSpPr/>
          <p:nvPr/>
        </p:nvSpPr>
        <p:spPr>
          <a:xfrm rot="19629892">
            <a:off x="2320212" y="3102086"/>
            <a:ext cx="1053011" cy="8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91A238-FF91-4E33-A7C3-37E076297DD0}"/>
              </a:ext>
            </a:extLst>
          </p:cNvPr>
          <p:cNvSpPr/>
          <p:nvPr/>
        </p:nvSpPr>
        <p:spPr>
          <a:xfrm rot="16396056">
            <a:off x="2341275" y="1547222"/>
            <a:ext cx="2059213" cy="211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775C810-9231-4A18-A48C-92F8FAE0FD89}"/>
              </a:ext>
            </a:extLst>
          </p:cNvPr>
          <p:cNvSpPr/>
          <p:nvPr/>
        </p:nvSpPr>
        <p:spPr>
          <a:xfrm rot="3474667">
            <a:off x="7902635" y="4695166"/>
            <a:ext cx="1053011" cy="83750"/>
          </a:xfrm>
          <a:prstGeom prst="rect">
            <a:avLst/>
          </a:prstGeom>
          <a:solidFill>
            <a:srgbClr val="D0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7153DD4-9E90-404B-8072-F7A347515C7F}"/>
              </a:ext>
            </a:extLst>
          </p:cNvPr>
          <p:cNvSpPr/>
          <p:nvPr/>
        </p:nvSpPr>
        <p:spPr>
          <a:xfrm rot="459045">
            <a:off x="8667618" y="5385106"/>
            <a:ext cx="1053011" cy="318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D66A577-0156-43B7-9066-B275E52F360A}"/>
              </a:ext>
            </a:extLst>
          </p:cNvPr>
          <p:cNvSpPr/>
          <p:nvPr/>
        </p:nvSpPr>
        <p:spPr>
          <a:xfrm rot="16602935">
            <a:off x="5903035" y="5552515"/>
            <a:ext cx="797417" cy="213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AFEC3C7-93DA-402F-9455-A3A5085B2C8A}"/>
              </a:ext>
            </a:extLst>
          </p:cNvPr>
          <p:cNvSpPr/>
          <p:nvPr/>
        </p:nvSpPr>
        <p:spPr>
          <a:xfrm rot="2590783">
            <a:off x="2110266" y="5570330"/>
            <a:ext cx="3236631" cy="177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B70972C1-E204-43B9-9416-95C1DB51614C}"/>
              </a:ext>
            </a:extLst>
          </p:cNvPr>
          <p:cNvSpPr/>
          <p:nvPr/>
        </p:nvSpPr>
        <p:spPr>
          <a:xfrm>
            <a:off x="6873525" y="4879506"/>
            <a:ext cx="144780" cy="111760"/>
          </a:xfrm>
          <a:custGeom>
            <a:avLst/>
            <a:gdLst>
              <a:gd name="connsiteX0" fmla="*/ 0 w 144780"/>
              <a:gd name="connsiteY0" fmla="*/ 111760 h 111760"/>
              <a:gd name="connsiteX1" fmla="*/ 5080 w 144780"/>
              <a:gd name="connsiteY1" fmla="*/ 99060 h 111760"/>
              <a:gd name="connsiteX2" fmla="*/ 20320 w 144780"/>
              <a:gd name="connsiteY2" fmla="*/ 81280 h 111760"/>
              <a:gd name="connsiteX3" fmla="*/ 33020 w 144780"/>
              <a:gd name="connsiteY3" fmla="*/ 71120 h 111760"/>
              <a:gd name="connsiteX4" fmla="*/ 45720 w 144780"/>
              <a:gd name="connsiteY4" fmla="*/ 58420 h 111760"/>
              <a:gd name="connsiteX5" fmla="*/ 50800 w 144780"/>
              <a:gd name="connsiteY5" fmla="*/ 50800 h 111760"/>
              <a:gd name="connsiteX6" fmla="*/ 60960 w 144780"/>
              <a:gd name="connsiteY6" fmla="*/ 30480 h 111760"/>
              <a:gd name="connsiteX7" fmla="*/ 76200 w 144780"/>
              <a:gd name="connsiteY7" fmla="*/ 15240 h 111760"/>
              <a:gd name="connsiteX8" fmla="*/ 83820 w 144780"/>
              <a:gd name="connsiteY8" fmla="*/ 12700 h 111760"/>
              <a:gd name="connsiteX9" fmla="*/ 106680 w 144780"/>
              <a:gd name="connsiteY9" fmla="*/ 2540 h 111760"/>
              <a:gd name="connsiteX10" fmla="*/ 144780 w 144780"/>
              <a:gd name="connsiteY10" fmla="*/ 0 h 11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780" h="111760">
                <a:moveTo>
                  <a:pt x="0" y="111760"/>
                </a:moveTo>
                <a:cubicBezTo>
                  <a:pt x="1693" y="107527"/>
                  <a:pt x="2866" y="103046"/>
                  <a:pt x="5080" y="99060"/>
                </a:cubicBezTo>
                <a:cubicBezTo>
                  <a:pt x="8233" y="93384"/>
                  <a:pt x="15325" y="85650"/>
                  <a:pt x="20320" y="81280"/>
                </a:cubicBezTo>
                <a:cubicBezTo>
                  <a:pt x="24400" y="77710"/>
                  <a:pt x="29187" y="74953"/>
                  <a:pt x="33020" y="71120"/>
                </a:cubicBezTo>
                <a:cubicBezTo>
                  <a:pt x="49953" y="54187"/>
                  <a:pt x="25400" y="71967"/>
                  <a:pt x="45720" y="58420"/>
                </a:cubicBezTo>
                <a:cubicBezTo>
                  <a:pt x="47413" y="55880"/>
                  <a:pt x="49338" y="53480"/>
                  <a:pt x="50800" y="50800"/>
                </a:cubicBezTo>
                <a:cubicBezTo>
                  <a:pt x="54426" y="44152"/>
                  <a:pt x="54659" y="34681"/>
                  <a:pt x="60960" y="30480"/>
                </a:cubicBezTo>
                <a:cubicBezTo>
                  <a:pt x="92549" y="9420"/>
                  <a:pt x="38394" y="46745"/>
                  <a:pt x="76200" y="15240"/>
                </a:cubicBezTo>
                <a:cubicBezTo>
                  <a:pt x="78257" y="13526"/>
                  <a:pt x="81359" y="13755"/>
                  <a:pt x="83820" y="12700"/>
                </a:cubicBezTo>
                <a:cubicBezTo>
                  <a:pt x="89770" y="10150"/>
                  <a:pt x="100444" y="3525"/>
                  <a:pt x="106680" y="2540"/>
                </a:cubicBezTo>
                <a:cubicBezTo>
                  <a:pt x="123149" y="-60"/>
                  <a:pt x="131777" y="0"/>
                  <a:pt x="144780" y="0"/>
                </a:cubicBezTo>
              </a:path>
            </a:pathLst>
          </a:cu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4EEE7F0-8FD8-403F-9459-1F6A73486FEA}"/>
              </a:ext>
            </a:extLst>
          </p:cNvPr>
          <p:cNvSpPr/>
          <p:nvPr/>
        </p:nvSpPr>
        <p:spPr>
          <a:xfrm>
            <a:off x="7887797" y="4962719"/>
            <a:ext cx="144780" cy="111760"/>
          </a:xfrm>
          <a:custGeom>
            <a:avLst/>
            <a:gdLst>
              <a:gd name="connsiteX0" fmla="*/ 0 w 144780"/>
              <a:gd name="connsiteY0" fmla="*/ 111760 h 111760"/>
              <a:gd name="connsiteX1" fmla="*/ 5080 w 144780"/>
              <a:gd name="connsiteY1" fmla="*/ 99060 h 111760"/>
              <a:gd name="connsiteX2" fmla="*/ 20320 w 144780"/>
              <a:gd name="connsiteY2" fmla="*/ 81280 h 111760"/>
              <a:gd name="connsiteX3" fmla="*/ 33020 w 144780"/>
              <a:gd name="connsiteY3" fmla="*/ 71120 h 111760"/>
              <a:gd name="connsiteX4" fmla="*/ 45720 w 144780"/>
              <a:gd name="connsiteY4" fmla="*/ 58420 h 111760"/>
              <a:gd name="connsiteX5" fmla="*/ 50800 w 144780"/>
              <a:gd name="connsiteY5" fmla="*/ 50800 h 111760"/>
              <a:gd name="connsiteX6" fmla="*/ 60960 w 144780"/>
              <a:gd name="connsiteY6" fmla="*/ 30480 h 111760"/>
              <a:gd name="connsiteX7" fmla="*/ 76200 w 144780"/>
              <a:gd name="connsiteY7" fmla="*/ 15240 h 111760"/>
              <a:gd name="connsiteX8" fmla="*/ 83820 w 144780"/>
              <a:gd name="connsiteY8" fmla="*/ 12700 h 111760"/>
              <a:gd name="connsiteX9" fmla="*/ 106680 w 144780"/>
              <a:gd name="connsiteY9" fmla="*/ 2540 h 111760"/>
              <a:gd name="connsiteX10" fmla="*/ 144780 w 144780"/>
              <a:gd name="connsiteY10" fmla="*/ 0 h 11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780" h="111760">
                <a:moveTo>
                  <a:pt x="0" y="111760"/>
                </a:moveTo>
                <a:cubicBezTo>
                  <a:pt x="1693" y="107527"/>
                  <a:pt x="2866" y="103046"/>
                  <a:pt x="5080" y="99060"/>
                </a:cubicBezTo>
                <a:cubicBezTo>
                  <a:pt x="8233" y="93384"/>
                  <a:pt x="15325" y="85650"/>
                  <a:pt x="20320" y="81280"/>
                </a:cubicBezTo>
                <a:cubicBezTo>
                  <a:pt x="24400" y="77710"/>
                  <a:pt x="29187" y="74953"/>
                  <a:pt x="33020" y="71120"/>
                </a:cubicBezTo>
                <a:cubicBezTo>
                  <a:pt x="49953" y="54187"/>
                  <a:pt x="25400" y="71967"/>
                  <a:pt x="45720" y="58420"/>
                </a:cubicBezTo>
                <a:cubicBezTo>
                  <a:pt x="47413" y="55880"/>
                  <a:pt x="49338" y="53480"/>
                  <a:pt x="50800" y="50800"/>
                </a:cubicBezTo>
                <a:cubicBezTo>
                  <a:pt x="54426" y="44152"/>
                  <a:pt x="54659" y="34681"/>
                  <a:pt x="60960" y="30480"/>
                </a:cubicBezTo>
                <a:cubicBezTo>
                  <a:pt x="92549" y="9420"/>
                  <a:pt x="38394" y="46745"/>
                  <a:pt x="76200" y="15240"/>
                </a:cubicBezTo>
                <a:cubicBezTo>
                  <a:pt x="78257" y="13526"/>
                  <a:pt x="81359" y="13755"/>
                  <a:pt x="83820" y="12700"/>
                </a:cubicBezTo>
                <a:cubicBezTo>
                  <a:pt x="89770" y="10150"/>
                  <a:pt x="100444" y="3525"/>
                  <a:pt x="106680" y="2540"/>
                </a:cubicBezTo>
                <a:cubicBezTo>
                  <a:pt x="123149" y="-60"/>
                  <a:pt x="131777" y="0"/>
                  <a:pt x="144780" y="0"/>
                </a:cubicBezTo>
              </a:path>
            </a:pathLst>
          </a:cu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ACB9F19-17F0-4D5F-B484-3653DC00BA6B}"/>
              </a:ext>
            </a:extLst>
          </p:cNvPr>
          <p:cNvSpPr/>
          <p:nvPr/>
        </p:nvSpPr>
        <p:spPr>
          <a:xfrm rot="5829045">
            <a:off x="7857066" y="3654323"/>
            <a:ext cx="3290514" cy="52725"/>
          </a:xfrm>
          <a:prstGeom prst="rect">
            <a:avLst/>
          </a:prstGeom>
          <a:solidFill>
            <a:srgbClr val="85A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1210ACB-39AD-4732-937E-F85DF3EBE3C3}"/>
              </a:ext>
            </a:extLst>
          </p:cNvPr>
          <p:cNvSpPr/>
          <p:nvPr/>
        </p:nvSpPr>
        <p:spPr>
          <a:xfrm rot="16631030">
            <a:off x="9202982" y="2736917"/>
            <a:ext cx="1053011" cy="8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8083B88-EFA8-4D74-AD8F-F3E7F8ABB769}"/>
              </a:ext>
            </a:extLst>
          </p:cNvPr>
          <p:cNvSpPr/>
          <p:nvPr/>
        </p:nvSpPr>
        <p:spPr>
          <a:xfrm rot="164986">
            <a:off x="3549273" y="359392"/>
            <a:ext cx="1054245" cy="314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F75BE-29E0-44C1-B9DB-18AA127B2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2" y="4664417"/>
            <a:ext cx="191826" cy="515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5D929-60AC-4932-B57F-4352DCF62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91" y="5288836"/>
            <a:ext cx="190577" cy="510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8B72CA-90F5-4396-8414-9BA0F9B34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77" y="6078676"/>
            <a:ext cx="200104" cy="5273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8D1997-11A1-4D9E-A419-57190E193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3" y="3861901"/>
            <a:ext cx="203546" cy="5364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6F6D9C-FFFD-4583-BC0D-865025DB9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32" y="5507864"/>
            <a:ext cx="194096" cy="5285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B52EB3C-5C5E-459A-A0DE-6CB3EF7166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723" y="3260943"/>
            <a:ext cx="195646" cy="5273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2B2CC67-2C58-45A4-933E-2EDC2BC45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07" y="65992"/>
            <a:ext cx="195341" cy="5209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7EB95C-2AC2-406E-80E6-0ED105BE00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01" y="706934"/>
            <a:ext cx="200104" cy="5256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6D59DF8-789D-48E5-B156-C09D999B07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047" y="6085160"/>
            <a:ext cx="195341" cy="52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1D9C3-A1A7-4C0B-8365-9533E40BF6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133" y="2567810"/>
            <a:ext cx="190577" cy="508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D19DD2-2C2F-4A21-89F0-8EC35A0C05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43" y="1965383"/>
            <a:ext cx="196389" cy="526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2E6B4-F479-4336-888C-F7F7BB190B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510" y="1283099"/>
            <a:ext cx="200105" cy="532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7E735-9375-4001-ADC8-07B53C96E2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779" y="4196172"/>
            <a:ext cx="198117" cy="525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E3DAAB-3697-411D-806E-CB2E00CDC9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850" y="4838866"/>
            <a:ext cx="200105" cy="5309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57FF47-1F3F-452B-A3F9-CF0C4851608A}"/>
              </a:ext>
            </a:extLst>
          </p:cNvPr>
          <p:cNvSpPr txBox="1"/>
          <p:nvPr/>
        </p:nvSpPr>
        <p:spPr>
          <a:xfrm>
            <a:off x="2410454" y="1599302"/>
            <a:ext cx="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8BA03A-4060-45DA-9731-F9A533B14DE8}"/>
              </a:ext>
            </a:extLst>
          </p:cNvPr>
          <p:cNvSpPr txBox="1"/>
          <p:nvPr/>
        </p:nvSpPr>
        <p:spPr>
          <a:xfrm>
            <a:off x="2041349" y="1970772"/>
            <a:ext cx="97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5575A0-D897-4362-9B40-D45B455787A7}"/>
              </a:ext>
            </a:extLst>
          </p:cNvPr>
          <p:cNvSpPr txBox="1"/>
          <p:nvPr/>
        </p:nvSpPr>
        <p:spPr>
          <a:xfrm>
            <a:off x="2432055" y="2371082"/>
            <a:ext cx="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9B4FBEE-E395-4DE6-8BF8-7A2F26250BEC}"/>
              </a:ext>
            </a:extLst>
          </p:cNvPr>
          <p:cNvSpPr/>
          <p:nvPr/>
        </p:nvSpPr>
        <p:spPr>
          <a:xfrm rot="164986">
            <a:off x="5455374" y="432993"/>
            <a:ext cx="1053975" cy="314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0A43C02-6EE6-4AD8-8973-F0688AAAA07E}"/>
              </a:ext>
            </a:extLst>
          </p:cNvPr>
          <p:cNvSpPr/>
          <p:nvPr/>
        </p:nvSpPr>
        <p:spPr>
          <a:xfrm rot="164986">
            <a:off x="6557473" y="487143"/>
            <a:ext cx="1468403" cy="314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E640622-A46A-43BD-80AF-248503B2D0D2}"/>
              </a:ext>
            </a:extLst>
          </p:cNvPr>
          <p:cNvSpPr/>
          <p:nvPr/>
        </p:nvSpPr>
        <p:spPr>
          <a:xfrm rot="164986">
            <a:off x="8148044" y="551565"/>
            <a:ext cx="1468403" cy="314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EFDAD8F-A7CE-4C9F-ABC2-23709B0A5DE7}"/>
              </a:ext>
            </a:extLst>
          </p:cNvPr>
          <p:cNvSpPr/>
          <p:nvPr/>
        </p:nvSpPr>
        <p:spPr>
          <a:xfrm rot="162310">
            <a:off x="4520352" y="391232"/>
            <a:ext cx="517540" cy="314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DA6CCE-DC3A-4797-99DB-A97FF660E99A}"/>
              </a:ext>
            </a:extLst>
          </p:cNvPr>
          <p:cNvSpPr/>
          <p:nvPr/>
        </p:nvSpPr>
        <p:spPr>
          <a:xfrm rot="501187">
            <a:off x="2996912" y="476802"/>
            <a:ext cx="548010" cy="314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779CC4-456F-49B7-8797-030E7E22C171}"/>
              </a:ext>
            </a:extLst>
          </p:cNvPr>
          <p:cNvCxnSpPr>
            <a:cxnSpLocks/>
          </p:cNvCxnSpPr>
          <p:nvPr/>
        </p:nvCxnSpPr>
        <p:spPr>
          <a:xfrm flipH="1" flipV="1">
            <a:off x="3586885" y="673210"/>
            <a:ext cx="1413117" cy="627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B293A88C-BBEB-4D77-B06B-AA86C8A9CAEE}"/>
              </a:ext>
            </a:extLst>
          </p:cNvPr>
          <p:cNvSpPr/>
          <p:nvPr/>
        </p:nvSpPr>
        <p:spPr>
          <a:xfrm rot="164986">
            <a:off x="4720480" y="394515"/>
            <a:ext cx="751898" cy="314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ndex of /uwbg/gardens/img/svg">
            <a:extLst>
              <a:ext uri="{FF2B5EF4-FFF2-40B4-BE49-F238E27FC236}">
                <a16:creationId xmlns:a16="http://schemas.microsoft.com/office/drawing/2014/main" id="{3BFB6088-DD0E-4FB0-8623-E6254C5E7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265" y="625369"/>
            <a:ext cx="514240" cy="91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88B9E-D8E8-493D-B172-45226E87F9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73133" y="619198"/>
            <a:ext cx="409850" cy="99756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E96E44BC-C895-4E0D-AABE-77A5FB972C6B}"/>
              </a:ext>
            </a:extLst>
          </p:cNvPr>
          <p:cNvSpPr/>
          <p:nvPr/>
        </p:nvSpPr>
        <p:spPr>
          <a:xfrm>
            <a:off x="3018282" y="1646894"/>
            <a:ext cx="319551" cy="331985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9870C8-E052-49DE-BE0C-B1568604841F}"/>
              </a:ext>
            </a:extLst>
          </p:cNvPr>
          <p:cNvSpPr/>
          <p:nvPr/>
        </p:nvSpPr>
        <p:spPr>
          <a:xfrm>
            <a:off x="3021218" y="2024628"/>
            <a:ext cx="319551" cy="33198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1541C2E-7450-4FBE-8B90-AA981954D668}"/>
              </a:ext>
            </a:extLst>
          </p:cNvPr>
          <p:cNvSpPr/>
          <p:nvPr/>
        </p:nvSpPr>
        <p:spPr>
          <a:xfrm>
            <a:off x="3015333" y="2401817"/>
            <a:ext cx="319551" cy="331986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36C0C-888F-44BF-ACFA-9BCAFF8AD4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5257" y="2991237"/>
            <a:ext cx="241316" cy="43666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0D12880-C3D8-4BF8-949C-164465EE9C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16792" y="4480284"/>
            <a:ext cx="205057" cy="36826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4C94EFA-0211-4C9C-AE9E-73D6686659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94165" y="3552514"/>
            <a:ext cx="202893" cy="3682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4D4388E-834D-44D8-B128-B21479DA6C5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00147" y="2841306"/>
            <a:ext cx="203036" cy="36826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3F54391-8CB0-4298-BC11-EAE65348583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05444" y="3009534"/>
            <a:ext cx="205057" cy="36826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E773120-B9AD-46B4-B747-FD745DFB727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1717" y="4264419"/>
            <a:ext cx="205057" cy="36826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BA33E0E-83CE-4877-8A8A-157DC34875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20095" y="4159404"/>
            <a:ext cx="205057" cy="36826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48D2CB3-F993-41FF-A5A8-8AFF1E6283B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46577" y="3975272"/>
            <a:ext cx="205057" cy="36826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351F17D-D4D4-4386-9031-D7113FEB287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61793" y="4352868"/>
            <a:ext cx="205057" cy="36826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960DF90-0AE5-4CC2-B80C-B576E49659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20799" y="2841305"/>
            <a:ext cx="205057" cy="36826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B9112C8-F9B7-4296-AC68-687EECFA21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06313" y="2955584"/>
            <a:ext cx="205057" cy="36826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294F280-C83A-4BEE-B816-C13DE1124F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85171" y="4230862"/>
            <a:ext cx="205057" cy="36826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53EFEEB2-17B8-4CDB-A36E-F485836F279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24509" y="3860893"/>
            <a:ext cx="205057" cy="36826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96F6D05-1FA2-4929-B3F9-3339DA6B4D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88307" y="2006488"/>
            <a:ext cx="205057" cy="368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80D8D6-9EE8-4B98-9E39-D4FCCE092205}"/>
              </a:ext>
            </a:extLst>
          </p:cNvPr>
          <p:cNvSpPr txBox="1"/>
          <p:nvPr/>
        </p:nvSpPr>
        <p:spPr>
          <a:xfrm>
            <a:off x="9755947" y="2562062"/>
            <a:ext cx="244129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sz="1600" dirty="0"/>
              <a:t>      Granitoid</a:t>
            </a:r>
          </a:p>
          <a:p>
            <a:r>
              <a:rPr lang="en-US" sz="1600" dirty="0"/>
              <a:t>      Sulfidic Schist</a:t>
            </a:r>
          </a:p>
          <a:p>
            <a:r>
              <a:rPr lang="en-US" sz="1600" dirty="0"/>
              <a:t>      Granite</a:t>
            </a:r>
          </a:p>
          <a:p>
            <a:r>
              <a:rPr lang="en-US" sz="1600" dirty="0"/>
              <a:t>      Pelitic Rock </a:t>
            </a:r>
          </a:p>
          <a:p>
            <a:r>
              <a:rPr lang="en-US" sz="1600" dirty="0"/>
              <a:t>      Calcgranofel</a:t>
            </a:r>
          </a:p>
          <a:p>
            <a:r>
              <a:rPr lang="en-US" sz="1600" dirty="0"/>
              <a:t>      Peraluminous Granite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E81CA-395B-4D43-830B-C4BD8A2FDD17}"/>
              </a:ext>
            </a:extLst>
          </p:cNvPr>
          <p:cNvSpPr/>
          <p:nvPr/>
        </p:nvSpPr>
        <p:spPr>
          <a:xfrm>
            <a:off x="9833368" y="2923277"/>
            <a:ext cx="251031" cy="160731"/>
          </a:xfrm>
          <a:prstGeom prst="rect">
            <a:avLst/>
          </a:prstGeom>
          <a:solidFill>
            <a:srgbClr val="D9C193"/>
          </a:solidFill>
          <a:ln>
            <a:solidFill>
              <a:srgbClr val="D9C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7C511BB-B0F1-42E7-8020-354DDC6E28A2}"/>
              </a:ext>
            </a:extLst>
          </p:cNvPr>
          <p:cNvSpPr/>
          <p:nvPr/>
        </p:nvSpPr>
        <p:spPr>
          <a:xfrm>
            <a:off x="9837793" y="3151420"/>
            <a:ext cx="251031" cy="160731"/>
          </a:xfrm>
          <a:prstGeom prst="rect">
            <a:avLst/>
          </a:prstGeom>
          <a:solidFill>
            <a:srgbClr val="A68A82"/>
          </a:solidFill>
          <a:ln>
            <a:solidFill>
              <a:srgbClr val="A68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992C414-4DF6-4BEA-BC44-85802532E31E}"/>
              </a:ext>
            </a:extLst>
          </p:cNvPr>
          <p:cNvSpPr/>
          <p:nvPr/>
        </p:nvSpPr>
        <p:spPr>
          <a:xfrm>
            <a:off x="9833368" y="3394933"/>
            <a:ext cx="251031" cy="160731"/>
          </a:xfrm>
          <a:prstGeom prst="rect">
            <a:avLst/>
          </a:prstGeom>
          <a:solidFill>
            <a:srgbClr val="B8696B"/>
          </a:solidFill>
          <a:ln>
            <a:solidFill>
              <a:srgbClr val="B86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40B7DCD-7A25-4F34-A0FB-1CC5A2EE322A}"/>
              </a:ext>
            </a:extLst>
          </p:cNvPr>
          <p:cNvSpPr/>
          <p:nvPr/>
        </p:nvSpPr>
        <p:spPr>
          <a:xfrm>
            <a:off x="9833368" y="3653343"/>
            <a:ext cx="251031" cy="160731"/>
          </a:xfrm>
          <a:prstGeom prst="rect">
            <a:avLst/>
          </a:prstGeom>
          <a:solidFill>
            <a:srgbClr val="85A2A6"/>
          </a:solidFill>
          <a:ln>
            <a:solidFill>
              <a:srgbClr val="85A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226056E-DEA0-4B59-808F-8BC34C639D3A}"/>
              </a:ext>
            </a:extLst>
          </p:cNvPr>
          <p:cNvSpPr/>
          <p:nvPr/>
        </p:nvSpPr>
        <p:spPr>
          <a:xfrm>
            <a:off x="9833368" y="3894906"/>
            <a:ext cx="251031" cy="160731"/>
          </a:xfrm>
          <a:prstGeom prst="rect">
            <a:avLst/>
          </a:prstGeom>
          <a:solidFill>
            <a:srgbClr val="D0CFE1"/>
          </a:solidFill>
          <a:ln>
            <a:solidFill>
              <a:srgbClr val="D0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8471050-8B18-4FEB-89A9-FB6350CDCC89}"/>
              </a:ext>
            </a:extLst>
          </p:cNvPr>
          <p:cNvSpPr/>
          <p:nvPr/>
        </p:nvSpPr>
        <p:spPr>
          <a:xfrm>
            <a:off x="9827015" y="4151173"/>
            <a:ext cx="251031" cy="160731"/>
          </a:xfrm>
          <a:prstGeom prst="rect">
            <a:avLst/>
          </a:prstGeom>
          <a:solidFill>
            <a:srgbClr val="A27D80"/>
          </a:solidFill>
          <a:ln>
            <a:solidFill>
              <a:srgbClr val="A27D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9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, square&#10;&#10;Description automatically generated">
            <a:extLst>
              <a:ext uri="{FF2B5EF4-FFF2-40B4-BE49-F238E27FC236}">
                <a16:creationId xmlns:a16="http://schemas.microsoft.com/office/drawing/2014/main" id="{12227729-E79B-4A1C-9B3F-DB60F582D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4" y="961007"/>
            <a:ext cx="874490" cy="2354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E0E4D-26DF-456C-87D2-A5C2BEBFF3DE}"/>
              </a:ext>
            </a:extLst>
          </p:cNvPr>
          <p:cNvSpPr txBox="1"/>
          <p:nvPr/>
        </p:nvSpPr>
        <p:spPr>
          <a:xfrm>
            <a:off x="611829" y="988694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B0CD1-CC3E-48A1-A142-04394601E658}"/>
              </a:ext>
            </a:extLst>
          </p:cNvPr>
          <p:cNvSpPr txBox="1"/>
          <p:nvPr/>
        </p:nvSpPr>
        <p:spPr>
          <a:xfrm>
            <a:off x="611829" y="2567304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7C320-6B1D-421B-BA05-F7319D3EEEDD}"/>
              </a:ext>
            </a:extLst>
          </p:cNvPr>
          <p:cNvSpPr txBox="1"/>
          <p:nvPr/>
        </p:nvSpPr>
        <p:spPr>
          <a:xfrm>
            <a:off x="611829" y="1742187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F8FDAD31-BC35-472F-A996-6A44579B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34" y="961007"/>
            <a:ext cx="874490" cy="2354398"/>
          </a:xfrm>
          <a:prstGeom prst="rect">
            <a:avLst/>
          </a:prstGeom>
        </p:spPr>
      </p:pic>
      <p:pic>
        <p:nvPicPr>
          <p:cNvPr id="9" name="Picture 8" descr="Shape, rectangle, square&#10;&#10;Description automatically generated">
            <a:extLst>
              <a:ext uri="{FF2B5EF4-FFF2-40B4-BE49-F238E27FC236}">
                <a16:creationId xmlns:a16="http://schemas.microsoft.com/office/drawing/2014/main" id="{08199228-82B7-4A87-9103-67FE60E5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03" y="988694"/>
            <a:ext cx="874490" cy="2354398"/>
          </a:xfrm>
          <a:prstGeom prst="rect">
            <a:avLst/>
          </a:prstGeom>
        </p:spPr>
      </p:pic>
      <p:pic>
        <p:nvPicPr>
          <p:cNvPr id="10" name="Picture 9" descr="Shape, rectangle, square&#10;&#10;Description automatically generated">
            <a:extLst>
              <a:ext uri="{FF2B5EF4-FFF2-40B4-BE49-F238E27FC236}">
                <a16:creationId xmlns:a16="http://schemas.microsoft.com/office/drawing/2014/main" id="{311862F3-795E-46AD-9E76-F13BFFA9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81" y="988694"/>
            <a:ext cx="874490" cy="2354398"/>
          </a:xfrm>
          <a:prstGeom prst="rect">
            <a:avLst/>
          </a:prstGeom>
        </p:spPr>
      </p:pic>
      <p:pic>
        <p:nvPicPr>
          <p:cNvPr id="11" name="Picture 10" descr="Shape, rectangle, square&#10;&#10;Description automatically generated">
            <a:extLst>
              <a:ext uri="{FF2B5EF4-FFF2-40B4-BE49-F238E27FC236}">
                <a16:creationId xmlns:a16="http://schemas.microsoft.com/office/drawing/2014/main" id="{804AD136-AB86-4760-B786-DAF02338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26" y="988436"/>
            <a:ext cx="874490" cy="2354398"/>
          </a:xfrm>
          <a:prstGeom prst="rect">
            <a:avLst/>
          </a:prstGeom>
        </p:spPr>
      </p:pic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5689125D-87B3-441F-8FCE-095FD1F54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98" y="988436"/>
            <a:ext cx="874490" cy="2354398"/>
          </a:xfrm>
          <a:prstGeom prst="rect">
            <a:avLst/>
          </a:prstGeom>
        </p:spPr>
      </p:pic>
      <p:pic>
        <p:nvPicPr>
          <p:cNvPr id="13" name="Picture 12" descr="Shape, rectangle, square&#10;&#10;Description automatically generated">
            <a:extLst>
              <a:ext uri="{FF2B5EF4-FFF2-40B4-BE49-F238E27FC236}">
                <a16:creationId xmlns:a16="http://schemas.microsoft.com/office/drawing/2014/main" id="{88944D95-4B0D-491B-9381-0DEB44835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4" y="988436"/>
            <a:ext cx="874490" cy="2354398"/>
          </a:xfrm>
          <a:prstGeom prst="rect">
            <a:avLst/>
          </a:prstGeom>
        </p:spPr>
      </p:pic>
      <p:pic>
        <p:nvPicPr>
          <p:cNvPr id="14" name="Picture 13" descr="Shape, rectangle, square&#10;&#10;Description automatically generated">
            <a:extLst>
              <a:ext uri="{FF2B5EF4-FFF2-40B4-BE49-F238E27FC236}">
                <a16:creationId xmlns:a16="http://schemas.microsoft.com/office/drawing/2014/main" id="{974B53CF-62CA-4869-B97D-DC86DFDCE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750" y="988436"/>
            <a:ext cx="874490" cy="2354398"/>
          </a:xfrm>
          <a:prstGeom prst="rect">
            <a:avLst/>
          </a:prstGeom>
        </p:spPr>
      </p:pic>
      <p:pic>
        <p:nvPicPr>
          <p:cNvPr id="16" name="Picture 15" descr="Shape, rectangle, square&#10;&#10;Description automatically generated">
            <a:extLst>
              <a:ext uri="{FF2B5EF4-FFF2-40B4-BE49-F238E27FC236}">
                <a16:creationId xmlns:a16="http://schemas.microsoft.com/office/drawing/2014/main" id="{ECC44A2E-EF48-4DDE-BD74-06A319C1D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952" y="3620205"/>
            <a:ext cx="874490" cy="2354398"/>
          </a:xfrm>
          <a:prstGeom prst="rect">
            <a:avLst/>
          </a:prstGeom>
        </p:spPr>
      </p:pic>
      <p:pic>
        <p:nvPicPr>
          <p:cNvPr id="17" name="Picture 16" descr="Shape, rectangle, square&#10;&#10;Description automatically generated">
            <a:extLst>
              <a:ext uri="{FF2B5EF4-FFF2-40B4-BE49-F238E27FC236}">
                <a16:creationId xmlns:a16="http://schemas.microsoft.com/office/drawing/2014/main" id="{D986DC8C-2E65-4982-B203-F7DA4A95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219" y="3620205"/>
            <a:ext cx="874490" cy="2354398"/>
          </a:xfrm>
          <a:prstGeom prst="rect">
            <a:avLst/>
          </a:prstGeom>
        </p:spPr>
      </p:pic>
      <p:pic>
        <p:nvPicPr>
          <p:cNvPr id="18" name="Picture 17" descr="Shape, rectangle, square&#10;&#10;Description automatically generated">
            <a:extLst>
              <a:ext uri="{FF2B5EF4-FFF2-40B4-BE49-F238E27FC236}">
                <a16:creationId xmlns:a16="http://schemas.microsoft.com/office/drawing/2014/main" id="{6705C7F0-34FC-4851-AF81-345D4B4E5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86" y="3620205"/>
            <a:ext cx="874490" cy="2354398"/>
          </a:xfrm>
          <a:prstGeom prst="rect">
            <a:avLst/>
          </a:prstGeom>
        </p:spPr>
      </p:pic>
      <p:pic>
        <p:nvPicPr>
          <p:cNvPr id="19" name="Picture 18" descr="Shape, rectangle, square&#10;&#10;Description automatically generated">
            <a:extLst>
              <a:ext uri="{FF2B5EF4-FFF2-40B4-BE49-F238E27FC236}">
                <a16:creationId xmlns:a16="http://schemas.microsoft.com/office/drawing/2014/main" id="{7A7A6660-0F8A-47D2-B95D-9F9DCC65D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64" y="3620205"/>
            <a:ext cx="874490" cy="2354398"/>
          </a:xfrm>
          <a:prstGeom prst="rect">
            <a:avLst/>
          </a:prstGeom>
        </p:spPr>
      </p:pic>
      <p:pic>
        <p:nvPicPr>
          <p:cNvPr id="20" name="Picture 19" descr="Shape, rectangle, square&#10;&#10;Description automatically generated">
            <a:extLst>
              <a:ext uri="{FF2B5EF4-FFF2-40B4-BE49-F238E27FC236}">
                <a16:creationId xmlns:a16="http://schemas.microsoft.com/office/drawing/2014/main" id="{AD3EA8E1-8010-4C75-9935-66DF9A3BD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4" y="3620205"/>
            <a:ext cx="874490" cy="2354398"/>
          </a:xfrm>
          <a:prstGeom prst="rect">
            <a:avLst/>
          </a:prstGeom>
        </p:spPr>
      </p:pic>
      <p:pic>
        <p:nvPicPr>
          <p:cNvPr id="21" name="Picture 20" descr="Shape, rectangle, square&#10;&#10;Description automatically generated">
            <a:extLst>
              <a:ext uri="{FF2B5EF4-FFF2-40B4-BE49-F238E27FC236}">
                <a16:creationId xmlns:a16="http://schemas.microsoft.com/office/drawing/2014/main" id="{35F64B6F-DB60-43F2-B5F4-7EE11B93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646" y="988436"/>
            <a:ext cx="874490" cy="23543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640F0C-5E6B-498C-830A-6A95E9460855}"/>
              </a:ext>
            </a:extLst>
          </p:cNvPr>
          <p:cNvSpPr txBox="1"/>
          <p:nvPr/>
        </p:nvSpPr>
        <p:spPr>
          <a:xfrm>
            <a:off x="10452411" y="1764482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6B46F7-3E2B-4A58-9266-1F65A6EBFC74}"/>
              </a:ext>
            </a:extLst>
          </p:cNvPr>
          <p:cNvSpPr txBox="1"/>
          <p:nvPr/>
        </p:nvSpPr>
        <p:spPr>
          <a:xfrm>
            <a:off x="8048939" y="1764482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F05AE1-3B2B-4396-B098-363729E900E8}"/>
              </a:ext>
            </a:extLst>
          </p:cNvPr>
          <p:cNvSpPr txBox="1"/>
          <p:nvPr/>
        </p:nvSpPr>
        <p:spPr>
          <a:xfrm>
            <a:off x="9315515" y="1764482"/>
            <a:ext cx="822960" cy="8028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1DF960-13BA-448E-A8FE-386D5291694A}"/>
              </a:ext>
            </a:extLst>
          </p:cNvPr>
          <p:cNvSpPr txBox="1"/>
          <p:nvPr/>
        </p:nvSpPr>
        <p:spPr>
          <a:xfrm>
            <a:off x="1859699" y="1742187"/>
            <a:ext cx="822960" cy="80282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D59A26-C906-4FE3-B9C8-101382152CB0}"/>
              </a:ext>
            </a:extLst>
          </p:cNvPr>
          <p:cNvSpPr txBox="1"/>
          <p:nvPr/>
        </p:nvSpPr>
        <p:spPr>
          <a:xfrm>
            <a:off x="6782363" y="1764482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29853-3947-4D81-A474-A7B81B082118}"/>
              </a:ext>
            </a:extLst>
          </p:cNvPr>
          <p:cNvSpPr txBox="1"/>
          <p:nvPr/>
        </p:nvSpPr>
        <p:spPr>
          <a:xfrm>
            <a:off x="5598091" y="1764482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C43C02-EF9B-4DF4-A570-D9B9D4430844}"/>
              </a:ext>
            </a:extLst>
          </p:cNvPr>
          <p:cNvSpPr txBox="1"/>
          <p:nvPr/>
        </p:nvSpPr>
        <p:spPr>
          <a:xfrm>
            <a:off x="4398846" y="1764482"/>
            <a:ext cx="822960" cy="8028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D8BC5-A848-4319-8BFF-195ED301F014}"/>
              </a:ext>
            </a:extLst>
          </p:cNvPr>
          <p:cNvSpPr txBox="1"/>
          <p:nvPr/>
        </p:nvSpPr>
        <p:spPr>
          <a:xfrm>
            <a:off x="3050168" y="1764482"/>
            <a:ext cx="822960" cy="8028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BDEB8F-434F-48EF-9098-B326C534F10C}"/>
              </a:ext>
            </a:extLst>
          </p:cNvPr>
          <p:cNvSpPr txBox="1"/>
          <p:nvPr/>
        </p:nvSpPr>
        <p:spPr>
          <a:xfrm>
            <a:off x="611829" y="4397124"/>
            <a:ext cx="822960" cy="8028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6CF39F-E0EB-46D2-8CBF-8DEBC5590205}"/>
              </a:ext>
            </a:extLst>
          </p:cNvPr>
          <p:cNvSpPr txBox="1"/>
          <p:nvPr/>
        </p:nvSpPr>
        <p:spPr>
          <a:xfrm>
            <a:off x="1831029" y="4397124"/>
            <a:ext cx="822960" cy="8028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17C4F3-E8EF-428D-B80B-D6EB06A2363F}"/>
              </a:ext>
            </a:extLst>
          </p:cNvPr>
          <p:cNvSpPr txBox="1"/>
          <p:nvPr/>
        </p:nvSpPr>
        <p:spPr>
          <a:xfrm>
            <a:off x="3031251" y="4397124"/>
            <a:ext cx="822960" cy="8028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10E18-0396-4BD3-A588-5D6BE10C542C}"/>
              </a:ext>
            </a:extLst>
          </p:cNvPr>
          <p:cNvSpPr txBox="1"/>
          <p:nvPr/>
        </p:nvSpPr>
        <p:spPr>
          <a:xfrm>
            <a:off x="4177984" y="4397124"/>
            <a:ext cx="822960" cy="8028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C89066-CB4E-499C-803C-CE6CFEB7BBDD}"/>
              </a:ext>
            </a:extLst>
          </p:cNvPr>
          <p:cNvSpPr txBox="1"/>
          <p:nvPr/>
        </p:nvSpPr>
        <p:spPr>
          <a:xfrm>
            <a:off x="5324717" y="4397124"/>
            <a:ext cx="822960" cy="8028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635667-D91E-4068-A41B-0261675DDB61}"/>
              </a:ext>
            </a:extLst>
          </p:cNvPr>
          <p:cNvSpPr txBox="1"/>
          <p:nvPr/>
        </p:nvSpPr>
        <p:spPr>
          <a:xfrm>
            <a:off x="9313606" y="1017048"/>
            <a:ext cx="822960" cy="7258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5E0EEF-5720-47D2-BBEC-27045709FFE4}"/>
              </a:ext>
            </a:extLst>
          </p:cNvPr>
          <p:cNvSpPr txBox="1"/>
          <p:nvPr/>
        </p:nvSpPr>
        <p:spPr>
          <a:xfrm>
            <a:off x="8048939" y="2589600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10C287-840B-40EC-AB42-BF48A5C883DC}"/>
              </a:ext>
            </a:extLst>
          </p:cNvPr>
          <p:cNvSpPr txBox="1"/>
          <p:nvPr/>
        </p:nvSpPr>
        <p:spPr>
          <a:xfrm>
            <a:off x="8048939" y="1011248"/>
            <a:ext cx="822960" cy="7258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9D5536-369A-46AC-BC18-412BAE4D6AB1}"/>
              </a:ext>
            </a:extLst>
          </p:cNvPr>
          <p:cNvSpPr txBox="1"/>
          <p:nvPr/>
        </p:nvSpPr>
        <p:spPr>
          <a:xfrm>
            <a:off x="6779016" y="2592290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848296-5195-498B-BED5-52ED87BF8577}"/>
              </a:ext>
            </a:extLst>
          </p:cNvPr>
          <p:cNvSpPr txBox="1"/>
          <p:nvPr/>
        </p:nvSpPr>
        <p:spPr>
          <a:xfrm>
            <a:off x="6779016" y="1013118"/>
            <a:ext cx="822960" cy="7258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BF1F9-500F-4BD4-9DC6-29A3773BEEF0}"/>
              </a:ext>
            </a:extLst>
          </p:cNvPr>
          <p:cNvSpPr txBox="1"/>
          <p:nvPr/>
        </p:nvSpPr>
        <p:spPr>
          <a:xfrm>
            <a:off x="5598091" y="2591730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0881CC-3D5E-4409-A5A5-5F5C2B50044F}"/>
              </a:ext>
            </a:extLst>
          </p:cNvPr>
          <p:cNvSpPr txBox="1"/>
          <p:nvPr/>
        </p:nvSpPr>
        <p:spPr>
          <a:xfrm>
            <a:off x="5598091" y="1011247"/>
            <a:ext cx="822960" cy="7258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CD8F4A-771A-4C95-8FA0-90F9CF3429B5}"/>
              </a:ext>
            </a:extLst>
          </p:cNvPr>
          <p:cNvSpPr txBox="1"/>
          <p:nvPr/>
        </p:nvSpPr>
        <p:spPr>
          <a:xfrm>
            <a:off x="4398846" y="2589600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221B6C-20D9-417E-8419-E47C2F22875C}"/>
              </a:ext>
            </a:extLst>
          </p:cNvPr>
          <p:cNvSpPr txBox="1"/>
          <p:nvPr/>
        </p:nvSpPr>
        <p:spPr>
          <a:xfrm>
            <a:off x="4398846" y="1011247"/>
            <a:ext cx="822960" cy="7258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09CA9D-2746-436E-A45F-77618A199BDC}"/>
              </a:ext>
            </a:extLst>
          </p:cNvPr>
          <p:cNvSpPr txBox="1"/>
          <p:nvPr/>
        </p:nvSpPr>
        <p:spPr>
          <a:xfrm>
            <a:off x="3051457" y="1011247"/>
            <a:ext cx="822960" cy="7258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7EA1A4-DE08-430C-BEB6-271A011DA816}"/>
              </a:ext>
            </a:extLst>
          </p:cNvPr>
          <p:cNvSpPr txBox="1"/>
          <p:nvPr/>
        </p:nvSpPr>
        <p:spPr>
          <a:xfrm>
            <a:off x="3044398" y="2588933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8C6029-DF1C-46F3-9FF0-DC1E88D8F161}"/>
              </a:ext>
            </a:extLst>
          </p:cNvPr>
          <p:cNvSpPr txBox="1"/>
          <p:nvPr/>
        </p:nvSpPr>
        <p:spPr>
          <a:xfrm>
            <a:off x="5321327" y="5223616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E565C8-EE95-4660-A1D9-AA4E00024D71}"/>
              </a:ext>
            </a:extLst>
          </p:cNvPr>
          <p:cNvSpPr txBox="1"/>
          <p:nvPr/>
        </p:nvSpPr>
        <p:spPr>
          <a:xfrm>
            <a:off x="5321327" y="3647649"/>
            <a:ext cx="822960" cy="7258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B73D42-7B2E-4143-BC66-F01801EB0827}"/>
              </a:ext>
            </a:extLst>
          </p:cNvPr>
          <p:cNvSpPr txBox="1"/>
          <p:nvPr/>
        </p:nvSpPr>
        <p:spPr>
          <a:xfrm>
            <a:off x="4177984" y="5223616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B2D01F-752A-4B18-AF45-9AC651A09445}"/>
              </a:ext>
            </a:extLst>
          </p:cNvPr>
          <p:cNvSpPr txBox="1"/>
          <p:nvPr/>
        </p:nvSpPr>
        <p:spPr>
          <a:xfrm>
            <a:off x="4177984" y="3645762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663798-DC1D-4CD1-8501-A861C0760F20}"/>
              </a:ext>
            </a:extLst>
          </p:cNvPr>
          <p:cNvSpPr txBox="1"/>
          <p:nvPr/>
        </p:nvSpPr>
        <p:spPr>
          <a:xfrm>
            <a:off x="3031251" y="5223615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2E26B3-470B-4693-8921-703271AA0C1E}"/>
              </a:ext>
            </a:extLst>
          </p:cNvPr>
          <p:cNvSpPr txBox="1"/>
          <p:nvPr/>
        </p:nvSpPr>
        <p:spPr>
          <a:xfrm>
            <a:off x="3031251" y="3645761"/>
            <a:ext cx="822960" cy="7258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54508E-6079-4CCD-9BEA-2A00E4D7A563}"/>
              </a:ext>
            </a:extLst>
          </p:cNvPr>
          <p:cNvSpPr txBox="1"/>
          <p:nvPr/>
        </p:nvSpPr>
        <p:spPr>
          <a:xfrm>
            <a:off x="1825638" y="5223614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0FF23F-8EE9-4033-878D-E3E3F2FDD295}"/>
              </a:ext>
            </a:extLst>
          </p:cNvPr>
          <p:cNvSpPr txBox="1"/>
          <p:nvPr/>
        </p:nvSpPr>
        <p:spPr>
          <a:xfrm>
            <a:off x="1831544" y="3645758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86DAEC-DC36-41A2-8D43-C7A2C1A0B9AF}"/>
              </a:ext>
            </a:extLst>
          </p:cNvPr>
          <p:cNvSpPr txBox="1"/>
          <p:nvPr/>
        </p:nvSpPr>
        <p:spPr>
          <a:xfrm>
            <a:off x="611829" y="5223613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374387-5EBF-4D20-9CF6-8E2F6F59E6B8}"/>
              </a:ext>
            </a:extLst>
          </p:cNvPr>
          <p:cNvSpPr txBox="1"/>
          <p:nvPr/>
        </p:nvSpPr>
        <p:spPr>
          <a:xfrm>
            <a:off x="611829" y="3645759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1E86B0-10C3-44D3-8ED7-1AD2E78B50A3}"/>
              </a:ext>
            </a:extLst>
          </p:cNvPr>
          <p:cNvSpPr txBox="1"/>
          <p:nvPr/>
        </p:nvSpPr>
        <p:spPr>
          <a:xfrm>
            <a:off x="10452411" y="1011247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3CA197-4E67-49D5-A76A-70DD42D8BE38}"/>
              </a:ext>
            </a:extLst>
          </p:cNvPr>
          <p:cNvSpPr txBox="1"/>
          <p:nvPr/>
        </p:nvSpPr>
        <p:spPr>
          <a:xfrm>
            <a:off x="10452411" y="2588933"/>
            <a:ext cx="822960" cy="7258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1C725C-47D7-47D1-AC0A-4A57739B0E99}"/>
              </a:ext>
            </a:extLst>
          </p:cNvPr>
          <p:cNvSpPr txBox="1"/>
          <p:nvPr/>
        </p:nvSpPr>
        <p:spPr>
          <a:xfrm>
            <a:off x="9313606" y="2588933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CA2D4F-7F70-4296-B5B1-B2FAE5A427FC}"/>
              </a:ext>
            </a:extLst>
          </p:cNvPr>
          <p:cNvSpPr txBox="1"/>
          <p:nvPr/>
        </p:nvSpPr>
        <p:spPr>
          <a:xfrm>
            <a:off x="1859699" y="2566548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233855-8302-454D-AF67-19633BA6BB6E}"/>
              </a:ext>
            </a:extLst>
          </p:cNvPr>
          <p:cNvSpPr txBox="1"/>
          <p:nvPr/>
        </p:nvSpPr>
        <p:spPr>
          <a:xfrm>
            <a:off x="1859699" y="988694"/>
            <a:ext cx="822960" cy="7258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78324CC9-2AF8-453A-960B-49D85C60A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" t="2251" r="3347" b="2470"/>
          <a:stretch/>
        </p:blipFill>
        <p:spPr>
          <a:xfrm>
            <a:off x="2858610" y="1145219"/>
            <a:ext cx="5903650" cy="4651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37E6E9-F1AD-462A-88C3-C7AC213E1D6D}"/>
              </a:ext>
            </a:extLst>
          </p:cNvPr>
          <p:cNvSpPr/>
          <p:nvPr/>
        </p:nvSpPr>
        <p:spPr>
          <a:xfrm>
            <a:off x="1962113" y="930924"/>
            <a:ext cx="1660124" cy="1908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3779D2-085C-4752-AADD-D6E75B00F7F1}"/>
              </a:ext>
            </a:extLst>
          </p:cNvPr>
          <p:cNvSpPr/>
          <p:nvPr/>
        </p:nvSpPr>
        <p:spPr>
          <a:xfrm rot="157344">
            <a:off x="2135957" y="705615"/>
            <a:ext cx="1660124" cy="1908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50D139-5085-43E9-A298-5794F488FEF0}"/>
              </a:ext>
            </a:extLst>
          </p:cNvPr>
          <p:cNvSpPr/>
          <p:nvPr/>
        </p:nvSpPr>
        <p:spPr>
          <a:xfrm>
            <a:off x="5962835" y="4638266"/>
            <a:ext cx="1660124" cy="1908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0661B7A-C7E2-41F7-BF09-04FDEDF4F01F}"/>
              </a:ext>
            </a:extLst>
          </p:cNvPr>
          <p:cNvSpPr/>
          <p:nvPr/>
        </p:nvSpPr>
        <p:spPr>
          <a:xfrm>
            <a:off x="4892432" y="4039340"/>
            <a:ext cx="3986520" cy="1961965"/>
          </a:xfrm>
          <a:custGeom>
            <a:avLst/>
            <a:gdLst>
              <a:gd name="connsiteX0" fmla="*/ 1092400 w 3986520"/>
              <a:gd name="connsiteY0" fmla="*/ 594804 h 1961965"/>
              <a:gd name="connsiteX1" fmla="*/ 1101278 w 3986520"/>
              <a:gd name="connsiteY1" fmla="*/ 488272 h 1961965"/>
              <a:gd name="connsiteX2" fmla="*/ 1145666 w 3986520"/>
              <a:gd name="connsiteY2" fmla="*/ 497149 h 1961965"/>
              <a:gd name="connsiteX3" fmla="*/ 1278831 w 3986520"/>
              <a:gd name="connsiteY3" fmla="*/ 523782 h 1961965"/>
              <a:gd name="connsiteX4" fmla="*/ 1403118 w 3986520"/>
              <a:gd name="connsiteY4" fmla="*/ 523782 h 1961965"/>
              <a:gd name="connsiteX5" fmla="*/ 1420874 w 3986520"/>
              <a:gd name="connsiteY5" fmla="*/ 506027 h 1961965"/>
              <a:gd name="connsiteX6" fmla="*/ 1536283 w 3986520"/>
              <a:gd name="connsiteY6" fmla="*/ 488272 h 1961965"/>
              <a:gd name="connsiteX7" fmla="*/ 1589549 w 3986520"/>
              <a:gd name="connsiteY7" fmla="*/ 443883 h 1961965"/>
              <a:gd name="connsiteX8" fmla="*/ 1625060 w 3986520"/>
              <a:gd name="connsiteY8" fmla="*/ 390617 h 1961965"/>
              <a:gd name="connsiteX9" fmla="*/ 1678326 w 3986520"/>
              <a:gd name="connsiteY9" fmla="*/ 408373 h 1961965"/>
              <a:gd name="connsiteX10" fmla="*/ 1909145 w 3986520"/>
              <a:gd name="connsiteY10" fmla="*/ 390617 h 1961965"/>
              <a:gd name="connsiteX11" fmla="*/ 1926901 w 3986520"/>
              <a:gd name="connsiteY11" fmla="*/ 372862 h 1961965"/>
              <a:gd name="connsiteX12" fmla="*/ 1935778 w 3986520"/>
              <a:gd name="connsiteY12" fmla="*/ 346229 h 1961965"/>
              <a:gd name="connsiteX13" fmla="*/ 1962411 w 3986520"/>
              <a:gd name="connsiteY13" fmla="*/ 328474 h 1961965"/>
              <a:gd name="connsiteX14" fmla="*/ 2024555 w 3986520"/>
              <a:gd name="connsiteY14" fmla="*/ 301841 h 1961965"/>
              <a:gd name="connsiteX15" fmla="*/ 2051188 w 3986520"/>
              <a:gd name="connsiteY15" fmla="*/ 284085 h 1961965"/>
              <a:gd name="connsiteX16" fmla="*/ 2122210 w 3986520"/>
              <a:gd name="connsiteY16" fmla="*/ 319596 h 1961965"/>
              <a:gd name="connsiteX17" fmla="*/ 2148843 w 3986520"/>
              <a:gd name="connsiteY17" fmla="*/ 363984 h 1961965"/>
              <a:gd name="connsiteX18" fmla="*/ 2157720 w 3986520"/>
              <a:gd name="connsiteY18" fmla="*/ 390617 h 1961965"/>
              <a:gd name="connsiteX19" fmla="*/ 2175476 w 3986520"/>
              <a:gd name="connsiteY19" fmla="*/ 417250 h 1961965"/>
              <a:gd name="connsiteX20" fmla="*/ 2202109 w 3986520"/>
              <a:gd name="connsiteY20" fmla="*/ 461639 h 1961965"/>
              <a:gd name="connsiteX21" fmla="*/ 2228742 w 3986520"/>
              <a:gd name="connsiteY21" fmla="*/ 470516 h 1961965"/>
              <a:gd name="connsiteX22" fmla="*/ 2282008 w 3986520"/>
              <a:gd name="connsiteY22" fmla="*/ 497149 h 1961965"/>
              <a:gd name="connsiteX23" fmla="*/ 2335274 w 3986520"/>
              <a:gd name="connsiteY23" fmla="*/ 532660 h 1961965"/>
              <a:gd name="connsiteX24" fmla="*/ 2406295 w 3986520"/>
              <a:gd name="connsiteY24" fmla="*/ 523782 h 1961965"/>
              <a:gd name="connsiteX25" fmla="*/ 2415173 w 3986520"/>
              <a:gd name="connsiteY25" fmla="*/ 497149 h 1961965"/>
              <a:gd name="connsiteX26" fmla="*/ 2388540 w 3986520"/>
              <a:gd name="connsiteY26" fmla="*/ 337351 h 1961965"/>
              <a:gd name="connsiteX27" fmla="*/ 2370784 w 3986520"/>
              <a:gd name="connsiteY27" fmla="*/ 319596 h 1961965"/>
              <a:gd name="connsiteX28" fmla="*/ 2344151 w 3986520"/>
              <a:gd name="connsiteY28" fmla="*/ 257452 h 1961965"/>
              <a:gd name="connsiteX29" fmla="*/ 2317518 w 3986520"/>
              <a:gd name="connsiteY29" fmla="*/ 239697 h 1961965"/>
              <a:gd name="connsiteX30" fmla="*/ 2299763 w 3986520"/>
              <a:gd name="connsiteY30" fmla="*/ 213064 h 1961965"/>
              <a:gd name="connsiteX31" fmla="*/ 2282008 w 3986520"/>
              <a:gd name="connsiteY31" fmla="*/ 177553 h 1961965"/>
              <a:gd name="connsiteX32" fmla="*/ 2228742 w 3986520"/>
              <a:gd name="connsiteY32" fmla="*/ 142043 h 1961965"/>
              <a:gd name="connsiteX33" fmla="*/ 2210986 w 3986520"/>
              <a:gd name="connsiteY33" fmla="*/ 124287 h 1961965"/>
              <a:gd name="connsiteX34" fmla="*/ 2246497 w 3986520"/>
              <a:gd name="connsiteY34" fmla="*/ 106532 h 1961965"/>
              <a:gd name="connsiteX35" fmla="*/ 2273130 w 3986520"/>
              <a:gd name="connsiteY35" fmla="*/ 97654 h 1961965"/>
              <a:gd name="connsiteX36" fmla="*/ 2335274 w 3986520"/>
              <a:gd name="connsiteY36" fmla="*/ 53266 h 1961965"/>
              <a:gd name="connsiteX37" fmla="*/ 2388540 w 3986520"/>
              <a:gd name="connsiteY37" fmla="*/ 17755 h 1961965"/>
              <a:gd name="connsiteX38" fmla="*/ 2415173 w 3986520"/>
              <a:gd name="connsiteY38" fmla="*/ 0 h 1961965"/>
              <a:gd name="connsiteX39" fmla="*/ 2468439 w 3986520"/>
              <a:gd name="connsiteY39" fmla="*/ 8877 h 1961965"/>
              <a:gd name="connsiteX40" fmla="*/ 2486194 w 3986520"/>
              <a:gd name="connsiteY40" fmla="*/ 35510 h 1961965"/>
              <a:gd name="connsiteX41" fmla="*/ 2512827 w 3986520"/>
              <a:gd name="connsiteY41" fmla="*/ 53266 h 1961965"/>
              <a:gd name="connsiteX42" fmla="*/ 2539460 w 3986520"/>
              <a:gd name="connsiteY42" fmla="*/ 79899 h 1961965"/>
              <a:gd name="connsiteX43" fmla="*/ 2557215 w 3986520"/>
              <a:gd name="connsiteY43" fmla="*/ 115410 h 1961965"/>
              <a:gd name="connsiteX44" fmla="*/ 2610481 w 3986520"/>
              <a:gd name="connsiteY44" fmla="*/ 168676 h 1961965"/>
              <a:gd name="connsiteX45" fmla="*/ 2628237 w 3986520"/>
              <a:gd name="connsiteY45" fmla="*/ 186431 h 1961965"/>
              <a:gd name="connsiteX46" fmla="*/ 2645992 w 3986520"/>
              <a:gd name="connsiteY46" fmla="*/ 213064 h 1961965"/>
              <a:gd name="connsiteX47" fmla="*/ 2699258 w 3986520"/>
              <a:gd name="connsiteY47" fmla="*/ 248575 h 1961965"/>
              <a:gd name="connsiteX48" fmla="*/ 2717013 w 3986520"/>
              <a:gd name="connsiteY48" fmla="*/ 275208 h 1961965"/>
              <a:gd name="connsiteX49" fmla="*/ 2725891 w 3986520"/>
              <a:gd name="connsiteY49" fmla="*/ 301841 h 1961965"/>
              <a:gd name="connsiteX50" fmla="*/ 2752524 w 3986520"/>
              <a:gd name="connsiteY50" fmla="*/ 319596 h 1961965"/>
              <a:gd name="connsiteX51" fmla="*/ 2770279 w 3986520"/>
              <a:gd name="connsiteY51" fmla="*/ 346229 h 1961965"/>
              <a:gd name="connsiteX52" fmla="*/ 2788035 w 3986520"/>
              <a:gd name="connsiteY52" fmla="*/ 363984 h 1961965"/>
              <a:gd name="connsiteX53" fmla="*/ 2796912 w 3986520"/>
              <a:gd name="connsiteY53" fmla="*/ 390617 h 1961965"/>
              <a:gd name="connsiteX54" fmla="*/ 2814668 w 3986520"/>
              <a:gd name="connsiteY54" fmla="*/ 408373 h 1961965"/>
              <a:gd name="connsiteX55" fmla="*/ 2832423 w 3986520"/>
              <a:gd name="connsiteY55" fmla="*/ 435006 h 1961965"/>
              <a:gd name="connsiteX56" fmla="*/ 2859056 w 3986520"/>
              <a:gd name="connsiteY56" fmla="*/ 488272 h 1961965"/>
              <a:gd name="connsiteX57" fmla="*/ 2885689 w 3986520"/>
              <a:gd name="connsiteY57" fmla="*/ 585926 h 1961965"/>
              <a:gd name="connsiteX58" fmla="*/ 2921200 w 3986520"/>
              <a:gd name="connsiteY58" fmla="*/ 648070 h 1961965"/>
              <a:gd name="connsiteX59" fmla="*/ 2956711 w 3986520"/>
              <a:gd name="connsiteY59" fmla="*/ 745724 h 1961965"/>
              <a:gd name="connsiteX60" fmla="*/ 2983344 w 3986520"/>
              <a:gd name="connsiteY60" fmla="*/ 772357 h 1961965"/>
              <a:gd name="connsiteX61" fmla="*/ 3063243 w 3986520"/>
              <a:gd name="connsiteY61" fmla="*/ 781235 h 1961965"/>
              <a:gd name="connsiteX62" fmla="*/ 3116509 w 3986520"/>
              <a:gd name="connsiteY62" fmla="*/ 798990 h 1961965"/>
              <a:gd name="connsiteX63" fmla="*/ 3249674 w 3986520"/>
              <a:gd name="connsiteY63" fmla="*/ 807868 h 1961965"/>
              <a:gd name="connsiteX64" fmla="*/ 3356206 w 3986520"/>
              <a:gd name="connsiteY64" fmla="*/ 816745 h 1961965"/>
              <a:gd name="connsiteX65" fmla="*/ 3480493 w 3986520"/>
              <a:gd name="connsiteY65" fmla="*/ 834501 h 1961965"/>
              <a:gd name="connsiteX66" fmla="*/ 3462738 w 3986520"/>
              <a:gd name="connsiteY66" fmla="*/ 807868 h 1961965"/>
              <a:gd name="connsiteX67" fmla="*/ 3471615 w 3986520"/>
              <a:gd name="connsiteY67" fmla="*/ 781235 h 1961965"/>
              <a:gd name="connsiteX68" fmla="*/ 3489371 w 3986520"/>
              <a:gd name="connsiteY68" fmla="*/ 763479 h 1961965"/>
              <a:gd name="connsiteX69" fmla="*/ 3524881 w 3986520"/>
              <a:gd name="connsiteY69" fmla="*/ 417250 h 1961965"/>
              <a:gd name="connsiteX70" fmla="*/ 3560392 w 3986520"/>
              <a:gd name="connsiteY70" fmla="*/ 426128 h 1961965"/>
              <a:gd name="connsiteX71" fmla="*/ 3649169 w 3986520"/>
              <a:gd name="connsiteY71" fmla="*/ 452761 h 1961965"/>
              <a:gd name="connsiteX72" fmla="*/ 3720190 w 3986520"/>
              <a:gd name="connsiteY72" fmla="*/ 461639 h 1961965"/>
              <a:gd name="connsiteX73" fmla="*/ 3888866 w 3986520"/>
              <a:gd name="connsiteY73" fmla="*/ 488272 h 1961965"/>
              <a:gd name="connsiteX74" fmla="*/ 3924377 w 3986520"/>
              <a:gd name="connsiteY74" fmla="*/ 585926 h 1961965"/>
              <a:gd name="connsiteX75" fmla="*/ 3933254 w 3986520"/>
              <a:gd name="connsiteY75" fmla="*/ 630314 h 1961965"/>
              <a:gd name="connsiteX76" fmla="*/ 3951010 w 3986520"/>
              <a:gd name="connsiteY76" fmla="*/ 683580 h 1961965"/>
              <a:gd name="connsiteX77" fmla="*/ 3968765 w 3986520"/>
              <a:gd name="connsiteY77" fmla="*/ 1606858 h 1961965"/>
              <a:gd name="connsiteX78" fmla="*/ 3986520 w 3986520"/>
              <a:gd name="connsiteY78" fmla="*/ 1713390 h 1961965"/>
              <a:gd name="connsiteX79" fmla="*/ 3977643 w 3986520"/>
              <a:gd name="connsiteY79" fmla="*/ 1802167 h 1961965"/>
              <a:gd name="connsiteX80" fmla="*/ 3942132 w 3986520"/>
              <a:gd name="connsiteY80" fmla="*/ 1811044 h 1961965"/>
              <a:gd name="connsiteX81" fmla="*/ 3080998 w 3986520"/>
              <a:gd name="connsiteY81" fmla="*/ 1802167 h 1961965"/>
              <a:gd name="connsiteX82" fmla="*/ 2841301 w 3986520"/>
              <a:gd name="connsiteY82" fmla="*/ 1775534 h 1961965"/>
              <a:gd name="connsiteX83" fmla="*/ 1882512 w 3986520"/>
              <a:gd name="connsiteY83" fmla="*/ 1793289 h 1961965"/>
              <a:gd name="connsiteX84" fmla="*/ 1545161 w 3986520"/>
              <a:gd name="connsiteY84" fmla="*/ 1846555 h 1961965"/>
              <a:gd name="connsiteX85" fmla="*/ 1065767 w 3986520"/>
              <a:gd name="connsiteY85" fmla="*/ 1935332 h 1961965"/>
              <a:gd name="connsiteX86" fmla="*/ 959235 w 3986520"/>
              <a:gd name="connsiteY86" fmla="*/ 1944210 h 1961965"/>
              <a:gd name="connsiteX87" fmla="*/ 790559 w 3986520"/>
              <a:gd name="connsiteY87" fmla="*/ 1961965 h 1961965"/>
              <a:gd name="connsiteX88" fmla="*/ 462085 w 3986520"/>
              <a:gd name="connsiteY88" fmla="*/ 1953087 h 1961965"/>
              <a:gd name="connsiteX89" fmla="*/ 417697 w 3986520"/>
              <a:gd name="connsiteY89" fmla="*/ 1944210 h 1961965"/>
              <a:gd name="connsiteX90" fmla="*/ 346676 w 3986520"/>
              <a:gd name="connsiteY90" fmla="*/ 1935332 h 1961965"/>
              <a:gd name="connsiteX91" fmla="*/ 178000 w 3986520"/>
              <a:gd name="connsiteY91" fmla="*/ 1926454 h 1961965"/>
              <a:gd name="connsiteX92" fmla="*/ 115856 w 3986520"/>
              <a:gd name="connsiteY92" fmla="*/ 1890943 h 1961965"/>
              <a:gd name="connsiteX93" fmla="*/ 53712 w 3986520"/>
              <a:gd name="connsiteY93" fmla="*/ 1873188 h 1961965"/>
              <a:gd name="connsiteX94" fmla="*/ 446 w 3986520"/>
              <a:gd name="connsiteY94" fmla="*/ 1793289 h 1961965"/>
              <a:gd name="connsiteX95" fmla="*/ 18202 w 3986520"/>
              <a:gd name="connsiteY95" fmla="*/ 1722268 h 1961965"/>
              <a:gd name="connsiteX96" fmla="*/ 98101 w 3986520"/>
              <a:gd name="connsiteY96" fmla="*/ 1677879 h 1961965"/>
              <a:gd name="connsiteX97" fmla="*/ 133611 w 3986520"/>
              <a:gd name="connsiteY97" fmla="*/ 1633491 h 1961965"/>
              <a:gd name="connsiteX98" fmla="*/ 142489 w 3986520"/>
              <a:gd name="connsiteY98" fmla="*/ 1597980 h 1961965"/>
              <a:gd name="connsiteX99" fmla="*/ 240144 w 3986520"/>
              <a:gd name="connsiteY99" fmla="*/ 1518081 h 1961965"/>
              <a:gd name="connsiteX100" fmla="*/ 293410 w 3986520"/>
              <a:gd name="connsiteY100" fmla="*/ 1491448 h 1961965"/>
              <a:gd name="connsiteX101" fmla="*/ 364431 w 3986520"/>
              <a:gd name="connsiteY101" fmla="*/ 1402672 h 1961965"/>
              <a:gd name="connsiteX102" fmla="*/ 391064 w 3986520"/>
              <a:gd name="connsiteY102" fmla="*/ 1384916 h 1961965"/>
              <a:gd name="connsiteX103" fmla="*/ 453208 w 3986520"/>
              <a:gd name="connsiteY103" fmla="*/ 1340528 h 1961965"/>
              <a:gd name="connsiteX104" fmla="*/ 479841 w 3986520"/>
              <a:gd name="connsiteY104" fmla="*/ 1305017 h 1961965"/>
              <a:gd name="connsiteX105" fmla="*/ 497596 w 3986520"/>
              <a:gd name="connsiteY105" fmla="*/ 1278384 h 1961965"/>
              <a:gd name="connsiteX106" fmla="*/ 533107 w 3986520"/>
              <a:gd name="connsiteY106" fmla="*/ 1260629 h 1961965"/>
              <a:gd name="connsiteX107" fmla="*/ 586373 w 3986520"/>
              <a:gd name="connsiteY107" fmla="*/ 1216241 h 1961965"/>
              <a:gd name="connsiteX108" fmla="*/ 648516 w 3986520"/>
              <a:gd name="connsiteY108" fmla="*/ 1145219 h 1961965"/>
              <a:gd name="connsiteX109" fmla="*/ 675149 w 3986520"/>
              <a:gd name="connsiteY109" fmla="*/ 1127464 h 1961965"/>
              <a:gd name="connsiteX110" fmla="*/ 692905 w 3986520"/>
              <a:gd name="connsiteY110" fmla="*/ 1109709 h 1961965"/>
              <a:gd name="connsiteX111" fmla="*/ 746171 w 3986520"/>
              <a:gd name="connsiteY111" fmla="*/ 1091953 h 1961965"/>
              <a:gd name="connsiteX112" fmla="*/ 781681 w 3986520"/>
              <a:gd name="connsiteY112" fmla="*/ 1065320 h 1961965"/>
              <a:gd name="connsiteX113" fmla="*/ 888213 w 3986520"/>
              <a:gd name="connsiteY113" fmla="*/ 1127464 h 1961965"/>
              <a:gd name="connsiteX114" fmla="*/ 897091 w 3986520"/>
              <a:gd name="connsiteY114" fmla="*/ 1154097 h 1961965"/>
              <a:gd name="connsiteX115" fmla="*/ 932602 w 3986520"/>
              <a:gd name="connsiteY115" fmla="*/ 1180730 h 1961965"/>
              <a:gd name="connsiteX116" fmla="*/ 1012501 w 3986520"/>
              <a:gd name="connsiteY116" fmla="*/ 1171852 h 1961965"/>
              <a:gd name="connsiteX117" fmla="*/ 1021378 w 3986520"/>
              <a:gd name="connsiteY117" fmla="*/ 1136342 h 1961965"/>
              <a:gd name="connsiteX118" fmla="*/ 1039134 w 3986520"/>
              <a:gd name="connsiteY118" fmla="*/ 1109709 h 1961965"/>
              <a:gd name="connsiteX119" fmla="*/ 1056889 w 3986520"/>
              <a:gd name="connsiteY119" fmla="*/ 1056443 h 1961965"/>
              <a:gd name="connsiteX120" fmla="*/ 1074645 w 3986520"/>
              <a:gd name="connsiteY120" fmla="*/ 896644 h 1961965"/>
              <a:gd name="connsiteX121" fmla="*/ 1083522 w 3986520"/>
              <a:gd name="connsiteY121" fmla="*/ 870011 h 1961965"/>
              <a:gd name="connsiteX122" fmla="*/ 1092400 w 3986520"/>
              <a:gd name="connsiteY122" fmla="*/ 639192 h 1961965"/>
              <a:gd name="connsiteX123" fmla="*/ 1110155 w 3986520"/>
              <a:gd name="connsiteY123" fmla="*/ 612559 h 1961965"/>
              <a:gd name="connsiteX124" fmla="*/ 1092400 w 3986520"/>
              <a:gd name="connsiteY124" fmla="*/ 594804 h 196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3986520" h="1961965">
                <a:moveTo>
                  <a:pt x="1092400" y="594804"/>
                </a:moveTo>
                <a:cubicBezTo>
                  <a:pt x="1090921" y="574090"/>
                  <a:pt x="1084215" y="519555"/>
                  <a:pt x="1101278" y="488272"/>
                </a:cubicBezTo>
                <a:cubicBezTo>
                  <a:pt x="1108503" y="475025"/>
                  <a:pt x="1131109" y="493179"/>
                  <a:pt x="1145666" y="497149"/>
                </a:cubicBezTo>
                <a:cubicBezTo>
                  <a:pt x="1253865" y="526658"/>
                  <a:pt x="1138076" y="508144"/>
                  <a:pt x="1278831" y="523782"/>
                </a:cubicBezTo>
                <a:cubicBezTo>
                  <a:pt x="1330773" y="536768"/>
                  <a:pt x="1332475" y="541443"/>
                  <a:pt x="1403118" y="523782"/>
                </a:cubicBezTo>
                <a:cubicBezTo>
                  <a:pt x="1411238" y="521752"/>
                  <a:pt x="1412787" y="508184"/>
                  <a:pt x="1420874" y="506027"/>
                </a:cubicBezTo>
                <a:cubicBezTo>
                  <a:pt x="1458482" y="495998"/>
                  <a:pt x="1497813" y="494190"/>
                  <a:pt x="1536283" y="488272"/>
                </a:cubicBezTo>
                <a:cubicBezTo>
                  <a:pt x="1557519" y="474114"/>
                  <a:pt x="1574014" y="465632"/>
                  <a:pt x="1589549" y="443883"/>
                </a:cubicBezTo>
                <a:cubicBezTo>
                  <a:pt x="1643301" y="368633"/>
                  <a:pt x="1577549" y="438131"/>
                  <a:pt x="1625060" y="390617"/>
                </a:cubicBezTo>
                <a:cubicBezTo>
                  <a:pt x="1642815" y="396536"/>
                  <a:pt x="1659621" y="407728"/>
                  <a:pt x="1678326" y="408373"/>
                </a:cubicBezTo>
                <a:cubicBezTo>
                  <a:pt x="1846601" y="414176"/>
                  <a:pt x="1824099" y="418967"/>
                  <a:pt x="1909145" y="390617"/>
                </a:cubicBezTo>
                <a:cubicBezTo>
                  <a:pt x="1915064" y="384699"/>
                  <a:pt x="1922595" y="380039"/>
                  <a:pt x="1926901" y="372862"/>
                </a:cubicBezTo>
                <a:cubicBezTo>
                  <a:pt x="1931716" y="364838"/>
                  <a:pt x="1929932" y="353536"/>
                  <a:pt x="1935778" y="346229"/>
                </a:cubicBezTo>
                <a:cubicBezTo>
                  <a:pt x="1942443" y="337897"/>
                  <a:pt x="1953147" y="333768"/>
                  <a:pt x="1962411" y="328474"/>
                </a:cubicBezTo>
                <a:cubicBezTo>
                  <a:pt x="1993131" y="310919"/>
                  <a:pt x="1994673" y="311801"/>
                  <a:pt x="2024555" y="301841"/>
                </a:cubicBezTo>
                <a:cubicBezTo>
                  <a:pt x="2033433" y="295922"/>
                  <a:pt x="2040518" y="284085"/>
                  <a:pt x="2051188" y="284085"/>
                </a:cubicBezTo>
                <a:cubicBezTo>
                  <a:pt x="2072905" y="284085"/>
                  <a:pt x="2104129" y="307542"/>
                  <a:pt x="2122210" y="319596"/>
                </a:cubicBezTo>
                <a:cubicBezTo>
                  <a:pt x="2147357" y="395042"/>
                  <a:pt x="2112285" y="303054"/>
                  <a:pt x="2148843" y="363984"/>
                </a:cubicBezTo>
                <a:cubicBezTo>
                  <a:pt x="2153658" y="372008"/>
                  <a:pt x="2153535" y="382247"/>
                  <a:pt x="2157720" y="390617"/>
                </a:cubicBezTo>
                <a:cubicBezTo>
                  <a:pt x="2162492" y="400160"/>
                  <a:pt x="2169557" y="408372"/>
                  <a:pt x="2175476" y="417250"/>
                </a:cubicBezTo>
                <a:cubicBezTo>
                  <a:pt x="2182459" y="438199"/>
                  <a:pt x="2181798" y="449453"/>
                  <a:pt x="2202109" y="461639"/>
                </a:cubicBezTo>
                <a:cubicBezTo>
                  <a:pt x="2210133" y="466454"/>
                  <a:pt x="2219864" y="467557"/>
                  <a:pt x="2228742" y="470516"/>
                </a:cubicBezTo>
                <a:cubicBezTo>
                  <a:pt x="2270089" y="511865"/>
                  <a:pt x="2216563" y="464427"/>
                  <a:pt x="2282008" y="497149"/>
                </a:cubicBezTo>
                <a:cubicBezTo>
                  <a:pt x="2301095" y="506692"/>
                  <a:pt x="2335274" y="532660"/>
                  <a:pt x="2335274" y="532660"/>
                </a:cubicBezTo>
                <a:cubicBezTo>
                  <a:pt x="2358948" y="529701"/>
                  <a:pt x="2384493" y="533472"/>
                  <a:pt x="2406295" y="523782"/>
                </a:cubicBezTo>
                <a:cubicBezTo>
                  <a:pt x="2414846" y="519981"/>
                  <a:pt x="2415173" y="506507"/>
                  <a:pt x="2415173" y="497149"/>
                </a:cubicBezTo>
                <a:cubicBezTo>
                  <a:pt x="2415173" y="409561"/>
                  <a:pt x="2428672" y="387515"/>
                  <a:pt x="2388540" y="337351"/>
                </a:cubicBezTo>
                <a:cubicBezTo>
                  <a:pt x="2383311" y="330815"/>
                  <a:pt x="2376703" y="325514"/>
                  <a:pt x="2370784" y="319596"/>
                </a:cubicBezTo>
                <a:cubicBezTo>
                  <a:pt x="2364616" y="301091"/>
                  <a:pt x="2356342" y="272081"/>
                  <a:pt x="2344151" y="257452"/>
                </a:cubicBezTo>
                <a:cubicBezTo>
                  <a:pt x="2337320" y="249255"/>
                  <a:pt x="2326396" y="245615"/>
                  <a:pt x="2317518" y="239697"/>
                </a:cubicBezTo>
                <a:cubicBezTo>
                  <a:pt x="2311600" y="230819"/>
                  <a:pt x="2305056" y="222328"/>
                  <a:pt x="2299763" y="213064"/>
                </a:cubicBezTo>
                <a:cubicBezTo>
                  <a:pt x="2293197" y="201574"/>
                  <a:pt x="2291366" y="186911"/>
                  <a:pt x="2282008" y="177553"/>
                </a:cubicBezTo>
                <a:cubicBezTo>
                  <a:pt x="2266919" y="162464"/>
                  <a:pt x="2243831" y="157132"/>
                  <a:pt x="2228742" y="142043"/>
                </a:cubicBezTo>
                <a:lnTo>
                  <a:pt x="2210986" y="124287"/>
                </a:lnTo>
                <a:cubicBezTo>
                  <a:pt x="2222823" y="118369"/>
                  <a:pt x="2234333" y="111745"/>
                  <a:pt x="2246497" y="106532"/>
                </a:cubicBezTo>
                <a:cubicBezTo>
                  <a:pt x="2255098" y="102846"/>
                  <a:pt x="2265515" y="103093"/>
                  <a:pt x="2273130" y="97654"/>
                </a:cubicBezTo>
                <a:cubicBezTo>
                  <a:pt x="2346851" y="44996"/>
                  <a:pt x="2275099" y="73323"/>
                  <a:pt x="2335274" y="53266"/>
                </a:cubicBezTo>
                <a:lnTo>
                  <a:pt x="2388540" y="17755"/>
                </a:lnTo>
                <a:lnTo>
                  <a:pt x="2415173" y="0"/>
                </a:lnTo>
                <a:cubicBezTo>
                  <a:pt x="2432928" y="2959"/>
                  <a:pt x="2452339" y="827"/>
                  <a:pt x="2468439" y="8877"/>
                </a:cubicBezTo>
                <a:cubicBezTo>
                  <a:pt x="2477982" y="13649"/>
                  <a:pt x="2478650" y="27965"/>
                  <a:pt x="2486194" y="35510"/>
                </a:cubicBezTo>
                <a:cubicBezTo>
                  <a:pt x="2493739" y="43055"/>
                  <a:pt x="2504630" y="46435"/>
                  <a:pt x="2512827" y="53266"/>
                </a:cubicBezTo>
                <a:cubicBezTo>
                  <a:pt x="2522472" y="61304"/>
                  <a:pt x="2530582" y="71021"/>
                  <a:pt x="2539460" y="79899"/>
                </a:cubicBezTo>
                <a:cubicBezTo>
                  <a:pt x="2545378" y="91736"/>
                  <a:pt x="2548948" y="105076"/>
                  <a:pt x="2557215" y="115410"/>
                </a:cubicBezTo>
                <a:cubicBezTo>
                  <a:pt x="2572901" y="135018"/>
                  <a:pt x="2592726" y="150921"/>
                  <a:pt x="2610481" y="168676"/>
                </a:cubicBezTo>
                <a:cubicBezTo>
                  <a:pt x="2616400" y="174594"/>
                  <a:pt x="2623594" y="179467"/>
                  <a:pt x="2628237" y="186431"/>
                </a:cubicBezTo>
                <a:cubicBezTo>
                  <a:pt x="2634155" y="195309"/>
                  <a:pt x="2637962" y="206038"/>
                  <a:pt x="2645992" y="213064"/>
                </a:cubicBezTo>
                <a:cubicBezTo>
                  <a:pt x="2662051" y="227116"/>
                  <a:pt x="2699258" y="248575"/>
                  <a:pt x="2699258" y="248575"/>
                </a:cubicBezTo>
                <a:cubicBezTo>
                  <a:pt x="2705176" y="257453"/>
                  <a:pt x="2712241" y="265665"/>
                  <a:pt x="2717013" y="275208"/>
                </a:cubicBezTo>
                <a:cubicBezTo>
                  <a:pt x="2721198" y="283578"/>
                  <a:pt x="2720045" y="294534"/>
                  <a:pt x="2725891" y="301841"/>
                </a:cubicBezTo>
                <a:cubicBezTo>
                  <a:pt x="2732556" y="310172"/>
                  <a:pt x="2743646" y="313678"/>
                  <a:pt x="2752524" y="319596"/>
                </a:cubicBezTo>
                <a:cubicBezTo>
                  <a:pt x="2758442" y="328474"/>
                  <a:pt x="2763614" y="337898"/>
                  <a:pt x="2770279" y="346229"/>
                </a:cubicBezTo>
                <a:cubicBezTo>
                  <a:pt x="2775508" y="352765"/>
                  <a:pt x="2783729" y="356807"/>
                  <a:pt x="2788035" y="363984"/>
                </a:cubicBezTo>
                <a:cubicBezTo>
                  <a:pt x="2792850" y="372008"/>
                  <a:pt x="2792097" y="382593"/>
                  <a:pt x="2796912" y="390617"/>
                </a:cubicBezTo>
                <a:cubicBezTo>
                  <a:pt x="2801218" y="397794"/>
                  <a:pt x="2809439" y="401837"/>
                  <a:pt x="2814668" y="408373"/>
                </a:cubicBezTo>
                <a:cubicBezTo>
                  <a:pt x="2821333" y="416705"/>
                  <a:pt x="2826505" y="426128"/>
                  <a:pt x="2832423" y="435006"/>
                </a:cubicBezTo>
                <a:cubicBezTo>
                  <a:pt x="2854320" y="522587"/>
                  <a:pt x="2825136" y="431737"/>
                  <a:pt x="2859056" y="488272"/>
                </a:cubicBezTo>
                <a:cubicBezTo>
                  <a:pt x="2893196" y="545172"/>
                  <a:pt x="2819914" y="487267"/>
                  <a:pt x="2885689" y="585926"/>
                </a:cubicBezTo>
                <a:cubicBezTo>
                  <a:pt x="2910786" y="623570"/>
                  <a:pt x="2898673" y="603016"/>
                  <a:pt x="2921200" y="648070"/>
                </a:cubicBezTo>
                <a:cubicBezTo>
                  <a:pt x="2930587" y="713776"/>
                  <a:pt x="2918643" y="701311"/>
                  <a:pt x="2956711" y="745724"/>
                </a:cubicBezTo>
                <a:cubicBezTo>
                  <a:pt x="2964882" y="755256"/>
                  <a:pt x="2971433" y="768387"/>
                  <a:pt x="2983344" y="772357"/>
                </a:cubicBezTo>
                <a:cubicBezTo>
                  <a:pt x="3008766" y="780831"/>
                  <a:pt x="3036610" y="778276"/>
                  <a:pt x="3063243" y="781235"/>
                </a:cubicBezTo>
                <a:cubicBezTo>
                  <a:pt x="3080998" y="787153"/>
                  <a:pt x="3097981" y="796343"/>
                  <a:pt x="3116509" y="798990"/>
                </a:cubicBezTo>
                <a:cubicBezTo>
                  <a:pt x="3160549" y="805281"/>
                  <a:pt x="3205309" y="804582"/>
                  <a:pt x="3249674" y="807868"/>
                </a:cubicBezTo>
                <a:lnTo>
                  <a:pt x="3356206" y="816745"/>
                </a:lnTo>
                <a:cubicBezTo>
                  <a:pt x="3371534" y="819300"/>
                  <a:pt x="3473086" y="836970"/>
                  <a:pt x="3480493" y="834501"/>
                </a:cubicBezTo>
                <a:cubicBezTo>
                  <a:pt x="3490615" y="831127"/>
                  <a:pt x="3468656" y="816746"/>
                  <a:pt x="3462738" y="807868"/>
                </a:cubicBezTo>
                <a:cubicBezTo>
                  <a:pt x="3465697" y="798990"/>
                  <a:pt x="3466800" y="789259"/>
                  <a:pt x="3471615" y="781235"/>
                </a:cubicBezTo>
                <a:cubicBezTo>
                  <a:pt x="3475921" y="774058"/>
                  <a:pt x="3487555" y="771650"/>
                  <a:pt x="3489371" y="763479"/>
                </a:cubicBezTo>
                <a:cubicBezTo>
                  <a:pt x="3502485" y="704465"/>
                  <a:pt x="3521770" y="453031"/>
                  <a:pt x="3524881" y="417250"/>
                </a:cubicBezTo>
                <a:cubicBezTo>
                  <a:pt x="3536718" y="420209"/>
                  <a:pt x="3548660" y="422776"/>
                  <a:pt x="3560392" y="426128"/>
                </a:cubicBezTo>
                <a:cubicBezTo>
                  <a:pt x="3590099" y="434616"/>
                  <a:pt x="3619009" y="446059"/>
                  <a:pt x="3649169" y="452761"/>
                </a:cubicBezTo>
                <a:cubicBezTo>
                  <a:pt x="3672459" y="457937"/>
                  <a:pt x="3696624" y="457918"/>
                  <a:pt x="3720190" y="461639"/>
                </a:cubicBezTo>
                <a:cubicBezTo>
                  <a:pt x="3929410" y="494674"/>
                  <a:pt x="3721492" y="467349"/>
                  <a:pt x="3888866" y="488272"/>
                </a:cubicBezTo>
                <a:cubicBezTo>
                  <a:pt x="3900703" y="520823"/>
                  <a:pt x="3914046" y="552866"/>
                  <a:pt x="3924377" y="585926"/>
                </a:cubicBezTo>
                <a:cubicBezTo>
                  <a:pt x="3928878" y="600328"/>
                  <a:pt x="3929284" y="615757"/>
                  <a:pt x="3933254" y="630314"/>
                </a:cubicBezTo>
                <a:cubicBezTo>
                  <a:pt x="3938178" y="648370"/>
                  <a:pt x="3945091" y="665825"/>
                  <a:pt x="3951010" y="683580"/>
                </a:cubicBezTo>
                <a:cubicBezTo>
                  <a:pt x="3996765" y="1049649"/>
                  <a:pt x="3940082" y="574283"/>
                  <a:pt x="3968765" y="1606858"/>
                </a:cubicBezTo>
                <a:cubicBezTo>
                  <a:pt x="3969765" y="1642845"/>
                  <a:pt x="3980602" y="1677879"/>
                  <a:pt x="3986520" y="1713390"/>
                </a:cubicBezTo>
                <a:cubicBezTo>
                  <a:pt x="3983561" y="1742982"/>
                  <a:pt x="3989949" y="1775093"/>
                  <a:pt x="3977643" y="1802167"/>
                </a:cubicBezTo>
                <a:cubicBezTo>
                  <a:pt x="3972594" y="1813275"/>
                  <a:pt x="3954333" y="1811044"/>
                  <a:pt x="3942132" y="1811044"/>
                </a:cubicBezTo>
                <a:cubicBezTo>
                  <a:pt x="3655072" y="1811044"/>
                  <a:pt x="3368043" y="1805126"/>
                  <a:pt x="3080998" y="1802167"/>
                </a:cubicBezTo>
                <a:cubicBezTo>
                  <a:pt x="3001099" y="1793289"/>
                  <a:pt x="2921678" y="1774046"/>
                  <a:pt x="2841301" y="1775534"/>
                </a:cubicBezTo>
                <a:lnTo>
                  <a:pt x="1882512" y="1793289"/>
                </a:lnTo>
                <a:cubicBezTo>
                  <a:pt x="1716975" y="1815862"/>
                  <a:pt x="1694962" y="1815562"/>
                  <a:pt x="1545161" y="1846555"/>
                </a:cubicBezTo>
                <a:cubicBezTo>
                  <a:pt x="1355762" y="1885741"/>
                  <a:pt x="1325441" y="1913692"/>
                  <a:pt x="1065767" y="1935332"/>
                </a:cubicBezTo>
                <a:cubicBezTo>
                  <a:pt x="1030256" y="1938291"/>
                  <a:pt x="994673" y="1940480"/>
                  <a:pt x="959235" y="1944210"/>
                </a:cubicBezTo>
                <a:cubicBezTo>
                  <a:pt x="694811" y="1972044"/>
                  <a:pt x="1202341" y="1927649"/>
                  <a:pt x="790559" y="1961965"/>
                </a:cubicBezTo>
                <a:cubicBezTo>
                  <a:pt x="681068" y="1959006"/>
                  <a:pt x="571492" y="1958297"/>
                  <a:pt x="462085" y="1953087"/>
                </a:cubicBezTo>
                <a:cubicBezTo>
                  <a:pt x="447013" y="1952369"/>
                  <a:pt x="432611" y="1946504"/>
                  <a:pt x="417697" y="1944210"/>
                </a:cubicBezTo>
                <a:cubicBezTo>
                  <a:pt x="394117" y="1940582"/>
                  <a:pt x="370469" y="1937094"/>
                  <a:pt x="346676" y="1935332"/>
                </a:cubicBezTo>
                <a:cubicBezTo>
                  <a:pt x="290527" y="1931173"/>
                  <a:pt x="234225" y="1929413"/>
                  <a:pt x="178000" y="1926454"/>
                </a:cubicBezTo>
                <a:cubicBezTo>
                  <a:pt x="102895" y="1907679"/>
                  <a:pt x="179326" y="1933256"/>
                  <a:pt x="115856" y="1890943"/>
                </a:cubicBezTo>
                <a:cubicBezTo>
                  <a:pt x="108217" y="1885850"/>
                  <a:pt x="58443" y="1874371"/>
                  <a:pt x="53712" y="1873188"/>
                </a:cubicBezTo>
                <a:cubicBezTo>
                  <a:pt x="32116" y="1851592"/>
                  <a:pt x="446" y="1829246"/>
                  <a:pt x="446" y="1793289"/>
                </a:cubicBezTo>
                <a:cubicBezTo>
                  <a:pt x="446" y="1768887"/>
                  <a:pt x="-4455" y="1731331"/>
                  <a:pt x="18202" y="1722268"/>
                </a:cubicBezTo>
                <a:cubicBezTo>
                  <a:pt x="76328" y="1699017"/>
                  <a:pt x="49841" y="1714073"/>
                  <a:pt x="98101" y="1677879"/>
                </a:cubicBezTo>
                <a:cubicBezTo>
                  <a:pt x="127120" y="1590816"/>
                  <a:pt x="80073" y="1713797"/>
                  <a:pt x="133611" y="1633491"/>
                </a:cubicBezTo>
                <a:cubicBezTo>
                  <a:pt x="140379" y="1623339"/>
                  <a:pt x="135721" y="1608132"/>
                  <a:pt x="142489" y="1597980"/>
                </a:cubicBezTo>
                <a:cubicBezTo>
                  <a:pt x="160676" y="1570700"/>
                  <a:pt x="211576" y="1532365"/>
                  <a:pt x="240144" y="1518081"/>
                </a:cubicBezTo>
                <a:cubicBezTo>
                  <a:pt x="257899" y="1509203"/>
                  <a:pt x="276893" y="1502459"/>
                  <a:pt x="293410" y="1491448"/>
                </a:cubicBezTo>
                <a:cubicBezTo>
                  <a:pt x="325765" y="1469878"/>
                  <a:pt x="337721" y="1429382"/>
                  <a:pt x="364431" y="1402672"/>
                </a:cubicBezTo>
                <a:cubicBezTo>
                  <a:pt x="371976" y="1395127"/>
                  <a:pt x="382867" y="1391747"/>
                  <a:pt x="391064" y="1384916"/>
                </a:cubicBezTo>
                <a:cubicBezTo>
                  <a:pt x="445048" y="1339929"/>
                  <a:pt x="387501" y="1373380"/>
                  <a:pt x="453208" y="1340528"/>
                </a:cubicBezTo>
                <a:cubicBezTo>
                  <a:pt x="462086" y="1328691"/>
                  <a:pt x="471241" y="1317057"/>
                  <a:pt x="479841" y="1305017"/>
                </a:cubicBezTo>
                <a:cubicBezTo>
                  <a:pt x="486043" y="1296335"/>
                  <a:pt x="489399" y="1285214"/>
                  <a:pt x="497596" y="1278384"/>
                </a:cubicBezTo>
                <a:cubicBezTo>
                  <a:pt x="507763" y="1269912"/>
                  <a:pt x="521270" y="1266547"/>
                  <a:pt x="533107" y="1260629"/>
                </a:cubicBezTo>
                <a:cubicBezTo>
                  <a:pt x="551088" y="1206681"/>
                  <a:pt x="526373" y="1258241"/>
                  <a:pt x="586373" y="1216241"/>
                </a:cubicBezTo>
                <a:cubicBezTo>
                  <a:pt x="682348" y="1149058"/>
                  <a:pt x="596697" y="1197038"/>
                  <a:pt x="648516" y="1145219"/>
                </a:cubicBezTo>
                <a:cubicBezTo>
                  <a:pt x="656061" y="1137674"/>
                  <a:pt x="666817" y="1134129"/>
                  <a:pt x="675149" y="1127464"/>
                </a:cubicBezTo>
                <a:cubicBezTo>
                  <a:pt x="681685" y="1122235"/>
                  <a:pt x="685419" y="1113452"/>
                  <a:pt x="692905" y="1109709"/>
                </a:cubicBezTo>
                <a:cubicBezTo>
                  <a:pt x="709645" y="1101339"/>
                  <a:pt x="746171" y="1091953"/>
                  <a:pt x="746171" y="1091953"/>
                </a:cubicBezTo>
                <a:cubicBezTo>
                  <a:pt x="758008" y="1083075"/>
                  <a:pt x="767086" y="1067752"/>
                  <a:pt x="781681" y="1065320"/>
                </a:cubicBezTo>
                <a:cubicBezTo>
                  <a:pt x="839572" y="1055672"/>
                  <a:pt x="870152" y="1073284"/>
                  <a:pt x="888213" y="1127464"/>
                </a:cubicBezTo>
                <a:cubicBezTo>
                  <a:pt x="891172" y="1136342"/>
                  <a:pt x="891100" y="1146908"/>
                  <a:pt x="897091" y="1154097"/>
                </a:cubicBezTo>
                <a:cubicBezTo>
                  <a:pt x="906563" y="1165464"/>
                  <a:pt x="920765" y="1171852"/>
                  <a:pt x="932602" y="1180730"/>
                </a:cubicBezTo>
                <a:cubicBezTo>
                  <a:pt x="959235" y="1177771"/>
                  <a:pt x="988533" y="1183836"/>
                  <a:pt x="1012501" y="1171852"/>
                </a:cubicBezTo>
                <a:cubicBezTo>
                  <a:pt x="1023414" y="1166396"/>
                  <a:pt x="1016572" y="1147556"/>
                  <a:pt x="1021378" y="1136342"/>
                </a:cubicBezTo>
                <a:cubicBezTo>
                  <a:pt x="1025581" y="1126535"/>
                  <a:pt x="1033215" y="1118587"/>
                  <a:pt x="1039134" y="1109709"/>
                </a:cubicBezTo>
                <a:cubicBezTo>
                  <a:pt x="1045052" y="1091954"/>
                  <a:pt x="1055195" y="1075082"/>
                  <a:pt x="1056889" y="1056443"/>
                </a:cubicBezTo>
                <a:cubicBezTo>
                  <a:pt x="1060633" y="1015264"/>
                  <a:pt x="1065644" y="941649"/>
                  <a:pt x="1074645" y="896644"/>
                </a:cubicBezTo>
                <a:cubicBezTo>
                  <a:pt x="1076480" y="887468"/>
                  <a:pt x="1080563" y="878889"/>
                  <a:pt x="1083522" y="870011"/>
                </a:cubicBezTo>
                <a:cubicBezTo>
                  <a:pt x="1086481" y="793071"/>
                  <a:pt x="1084477" y="715780"/>
                  <a:pt x="1092400" y="639192"/>
                </a:cubicBezTo>
                <a:cubicBezTo>
                  <a:pt x="1093498" y="628579"/>
                  <a:pt x="1106781" y="622681"/>
                  <a:pt x="1110155" y="612559"/>
                </a:cubicBezTo>
                <a:cubicBezTo>
                  <a:pt x="1112962" y="604137"/>
                  <a:pt x="1093879" y="615518"/>
                  <a:pt x="1092400" y="5948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711D403-A1E7-4D20-B720-47895A41AE5D}"/>
              </a:ext>
            </a:extLst>
          </p:cNvPr>
          <p:cNvSpPr/>
          <p:nvPr/>
        </p:nvSpPr>
        <p:spPr>
          <a:xfrm>
            <a:off x="2600060" y="2758440"/>
            <a:ext cx="2246260" cy="3097968"/>
          </a:xfrm>
          <a:custGeom>
            <a:avLst/>
            <a:gdLst>
              <a:gd name="connsiteX0" fmla="*/ 1128660 w 2246260"/>
              <a:gd name="connsiteY0" fmla="*/ 86360 h 3097968"/>
              <a:gd name="connsiteX1" fmla="*/ 1103260 w 2246260"/>
              <a:gd name="connsiteY1" fmla="*/ 96520 h 3097968"/>
              <a:gd name="connsiteX2" fmla="*/ 1062620 w 2246260"/>
              <a:gd name="connsiteY2" fmla="*/ 111760 h 3097968"/>
              <a:gd name="connsiteX3" fmla="*/ 1042300 w 2246260"/>
              <a:gd name="connsiteY3" fmla="*/ 127000 h 3097968"/>
              <a:gd name="connsiteX4" fmla="*/ 1001660 w 2246260"/>
              <a:gd name="connsiteY4" fmla="*/ 132080 h 3097968"/>
              <a:gd name="connsiteX5" fmla="*/ 905140 w 2246260"/>
              <a:gd name="connsiteY5" fmla="*/ 152400 h 3097968"/>
              <a:gd name="connsiteX6" fmla="*/ 874660 w 2246260"/>
              <a:gd name="connsiteY6" fmla="*/ 172720 h 3097968"/>
              <a:gd name="connsiteX7" fmla="*/ 823860 w 2246260"/>
              <a:gd name="connsiteY7" fmla="*/ 213360 h 3097968"/>
              <a:gd name="connsiteX8" fmla="*/ 783220 w 2246260"/>
              <a:gd name="connsiteY8" fmla="*/ 238760 h 3097968"/>
              <a:gd name="connsiteX9" fmla="*/ 752740 w 2246260"/>
              <a:gd name="connsiteY9" fmla="*/ 259080 h 3097968"/>
              <a:gd name="connsiteX10" fmla="*/ 737500 w 2246260"/>
              <a:gd name="connsiteY10" fmla="*/ 269240 h 3097968"/>
              <a:gd name="connsiteX11" fmla="*/ 717180 w 2246260"/>
              <a:gd name="connsiteY11" fmla="*/ 274320 h 3097968"/>
              <a:gd name="connsiteX12" fmla="*/ 691780 w 2246260"/>
              <a:gd name="connsiteY12" fmla="*/ 289560 h 3097968"/>
              <a:gd name="connsiteX13" fmla="*/ 671460 w 2246260"/>
              <a:gd name="connsiteY13" fmla="*/ 299720 h 3097968"/>
              <a:gd name="connsiteX14" fmla="*/ 651140 w 2246260"/>
              <a:gd name="connsiteY14" fmla="*/ 314960 h 3097968"/>
              <a:gd name="connsiteX15" fmla="*/ 635900 w 2246260"/>
              <a:gd name="connsiteY15" fmla="*/ 325120 h 3097968"/>
              <a:gd name="connsiteX16" fmla="*/ 564780 w 2246260"/>
              <a:gd name="connsiteY16" fmla="*/ 370840 h 3097968"/>
              <a:gd name="connsiteX17" fmla="*/ 549540 w 2246260"/>
              <a:gd name="connsiteY17" fmla="*/ 375920 h 3097968"/>
              <a:gd name="connsiteX18" fmla="*/ 513980 w 2246260"/>
              <a:gd name="connsiteY18" fmla="*/ 401320 h 3097968"/>
              <a:gd name="connsiteX19" fmla="*/ 483500 w 2246260"/>
              <a:gd name="connsiteY19" fmla="*/ 431800 h 3097968"/>
              <a:gd name="connsiteX20" fmla="*/ 442860 w 2246260"/>
              <a:gd name="connsiteY20" fmla="*/ 457200 h 3097968"/>
              <a:gd name="connsiteX21" fmla="*/ 417460 w 2246260"/>
              <a:gd name="connsiteY21" fmla="*/ 472440 h 3097968"/>
              <a:gd name="connsiteX22" fmla="*/ 381900 w 2246260"/>
              <a:gd name="connsiteY22" fmla="*/ 487680 h 3097968"/>
              <a:gd name="connsiteX23" fmla="*/ 356500 w 2246260"/>
              <a:gd name="connsiteY23" fmla="*/ 502920 h 3097968"/>
              <a:gd name="connsiteX24" fmla="*/ 336180 w 2246260"/>
              <a:gd name="connsiteY24" fmla="*/ 513080 h 3097968"/>
              <a:gd name="connsiteX25" fmla="*/ 326020 w 2246260"/>
              <a:gd name="connsiteY25" fmla="*/ 528320 h 3097968"/>
              <a:gd name="connsiteX26" fmla="*/ 280300 w 2246260"/>
              <a:gd name="connsiteY26" fmla="*/ 563880 h 3097968"/>
              <a:gd name="connsiteX27" fmla="*/ 270140 w 2246260"/>
              <a:gd name="connsiteY27" fmla="*/ 584200 h 3097968"/>
              <a:gd name="connsiteX28" fmla="*/ 259980 w 2246260"/>
              <a:gd name="connsiteY28" fmla="*/ 599440 h 3097968"/>
              <a:gd name="connsiteX29" fmla="*/ 265060 w 2246260"/>
              <a:gd name="connsiteY29" fmla="*/ 655320 h 3097968"/>
              <a:gd name="connsiteX30" fmla="*/ 270140 w 2246260"/>
              <a:gd name="connsiteY30" fmla="*/ 670560 h 3097968"/>
              <a:gd name="connsiteX31" fmla="*/ 285380 w 2246260"/>
              <a:gd name="connsiteY31" fmla="*/ 680720 h 3097968"/>
              <a:gd name="connsiteX32" fmla="*/ 290460 w 2246260"/>
              <a:gd name="connsiteY32" fmla="*/ 716280 h 3097968"/>
              <a:gd name="connsiteX33" fmla="*/ 295540 w 2246260"/>
              <a:gd name="connsiteY33" fmla="*/ 731520 h 3097968"/>
              <a:gd name="connsiteX34" fmla="*/ 315860 w 2246260"/>
              <a:gd name="connsiteY34" fmla="*/ 746760 h 3097968"/>
              <a:gd name="connsiteX35" fmla="*/ 346340 w 2246260"/>
              <a:gd name="connsiteY35" fmla="*/ 772160 h 3097968"/>
              <a:gd name="connsiteX36" fmla="*/ 356500 w 2246260"/>
              <a:gd name="connsiteY36" fmla="*/ 792480 h 3097968"/>
              <a:gd name="connsiteX37" fmla="*/ 361580 w 2246260"/>
              <a:gd name="connsiteY37" fmla="*/ 807720 h 3097968"/>
              <a:gd name="connsiteX38" fmla="*/ 346340 w 2246260"/>
              <a:gd name="connsiteY38" fmla="*/ 812800 h 3097968"/>
              <a:gd name="connsiteX39" fmla="*/ 331100 w 2246260"/>
              <a:gd name="connsiteY39" fmla="*/ 822960 h 3097968"/>
              <a:gd name="connsiteX40" fmla="*/ 310780 w 2246260"/>
              <a:gd name="connsiteY40" fmla="*/ 863600 h 3097968"/>
              <a:gd name="connsiteX41" fmla="*/ 300620 w 2246260"/>
              <a:gd name="connsiteY41" fmla="*/ 894080 h 3097968"/>
              <a:gd name="connsiteX42" fmla="*/ 320940 w 2246260"/>
              <a:gd name="connsiteY42" fmla="*/ 904240 h 3097968"/>
              <a:gd name="connsiteX43" fmla="*/ 336180 w 2246260"/>
              <a:gd name="connsiteY43" fmla="*/ 939800 h 3097968"/>
              <a:gd name="connsiteX44" fmla="*/ 331100 w 2246260"/>
              <a:gd name="connsiteY44" fmla="*/ 975360 h 3097968"/>
              <a:gd name="connsiteX45" fmla="*/ 320940 w 2246260"/>
              <a:gd name="connsiteY45" fmla="*/ 990600 h 3097968"/>
              <a:gd name="connsiteX46" fmla="*/ 315860 w 2246260"/>
              <a:gd name="connsiteY46" fmla="*/ 1005840 h 3097968"/>
              <a:gd name="connsiteX47" fmla="*/ 320940 w 2246260"/>
              <a:gd name="connsiteY47" fmla="*/ 1107440 h 3097968"/>
              <a:gd name="connsiteX48" fmla="*/ 336180 w 2246260"/>
              <a:gd name="connsiteY48" fmla="*/ 1117600 h 3097968"/>
              <a:gd name="connsiteX49" fmla="*/ 356500 w 2246260"/>
              <a:gd name="connsiteY49" fmla="*/ 1132840 h 3097968"/>
              <a:gd name="connsiteX50" fmla="*/ 407300 w 2246260"/>
              <a:gd name="connsiteY50" fmla="*/ 1122680 h 3097968"/>
              <a:gd name="connsiteX51" fmla="*/ 442860 w 2246260"/>
              <a:gd name="connsiteY51" fmla="*/ 1117600 h 3097968"/>
              <a:gd name="connsiteX52" fmla="*/ 437780 w 2246260"/>
              <a:gd name="connsiteY52" fmla="*/ 1178560 h 3097968"/>
              <a:gd name="connsiteX53" fmla="*/ 432700 w 2246260"/>
              <a:gd name="connsiteY53" fmla="*/ 1198880 h 3097968"/>
              <a:gd name="connsiteX54" fmla="*/ 442860 w 2246260"/>
              <a:gd name="connsiteY54" fmla="*/ 1219200 h 3097968"/>
              <a:gd name="connsiteX55" fmla="*/ 488580 w 2246260"/>
              <a:gd name="connsiteY55" fmla="*/ 1234440 h 3097968"/>
              <a:gd name="connsiteX56" fmla="*/ 483500 w 2246260"/>
              <a:gd name="connsiteY56" fmla="*/ 1209040 h 3097968"/>
              <a:gd name="connsiteX57" fmla="*/ 442860 w 2246260"/>
              <a:gd name="connsiteY57" fmla="*/ 1178560 h 3097968"/>
              <a:gd name="connsiteX58" fmla="*/ 447940 w 2246260"/>
              <a:gd name="connsiteY58" fmla="*/ 1193800 h 3097968"/>
              <a:gd name="connsiteX59" fmla="*/ 468260 w 2246260"/>
              <a:gd name="connsiteY59" fmla="*/ 1209040 h 3097968"/>
              <a:gd name="connsiteX60" fmla="*/ 498740 w 2246260"/>
              <a:gd name="connsiteY60" fmla="*/ 1229360 h 3097968"/>
              <a:gd name="connsiteX61" fmla="*/ 529220 w 2246260"/>
              <a:gd name="connsiteY61" fmla="*/ 1244600 h 3097968"/>
              <a:gd name="connsiteX62" fmla="*/ 585100 w 2246260"/>
              <a:gd name="connsiteY62" fmla="*/ 1229360 h 3097968"/>
              <a:gd name="connsiteX63" fmla="*/ 625740 w 2246260"/>
              <a:gd name="connsiteY63" fmla="*/ 1224280 h 3097968"/>
              <a:gd name="connsiteX64" fmla="*/ 640980 w 2246260"/>
              <a:gd name="connsiteY64" fmla="*/ 1209040 h 3097968"/>
              <a:gd name="connsiteX65" fmla="*/ 615580 w 2246260"/>
              <a:gd name="connsiteY65" fmla="*/ 1203960 h 3097968"/>
              <a:gd name="connsiteX66" fmla="*/ 574940 w 2246260"/>
              <a:gd name="connsiteY66" fmla="*/ 1214120 h 3097968"/>
              <a:gd name="connsiteX67" fmla="*/ 569860 w 2246260"/>
              <a:gd name="connsiteY67" fmla="*/ 1234440 h 3097968"/>
              <a:gd name="connsiteX68" fmla="*/ 610500 w 2246260"/>
              <a:gd name="connsiteY68" fmla="*/ 1234440 h 3097968"/>
              <a:gd name="connsiteX69" fmla="*/ 651140 w 2246260"/>
              <a:gd name="connsiteY69" fmla="*/ 1198880 h 3097968"/>
              <a:gd name="connsiteX70" fmla="*/ 671460 w 2246260"/>
              <a:gd name="connsiteY70" fmla="*/ 1188720 h 3097968"/>
              <a:gd name="connsiteX71" fmla="*/ 671460 w 2246260"/>
              <a:gd name="connsiteY71" fmla="*/ 1224280 h 3097968"/>
              <a:gd name="connsiteX72" fmla="*/ 640980 w 2246260"/>
              <a:gd name="connsiteY72" fmla="*/ 1229360 h 3097968"/>
              <a:gd name="connsiteX73" fmla="*/ 635900 w 2246260"/>
              <a:gd name="connsiteY73" fmla="*/ 1244600 h 3097968"/>
              <a:gd name="connsiteX74" fmla="*/ 625740 w 2246260"/>
              <a:gd name="connsiteY74" fmla="*/ 1259840 h 3097968"/>
              <a:gd name="connsiteX75" fmla="*/ 656220 w 2246260"/>
              <a:gd name="connsiteY75" fmla="*/ 1300480 h 3097968"/>
              <a:gd name="connsiteX76" fmla="*/ 671460 w 2246260"/>
              <a:gd name="connsiteY76" fmla="*/ 1310640 h 3097968"/>
              <a:gd name="connsiteX77" fmla="*/ 656220 w 2246260"/>
              <a:gd name="connsiteY77" fmla="*/ 1336040 h 3097968"/>
              <a:gd name="connsiteX78" fmla="*/ 640980 w 2246260"/>
              <a:gd name="connsiteY78" fmla="*/ 1341120 h 3097968"/>
              <a:gd name="connsiteX79" fmla="*/ 620660 w 2246260"/>
              <a:gd name="connsiteY79" fmla="*/ 1351280 h 3097968"/>
              <a:gd name="connsiteX80" fmla="*/ 605420 w 2246260"/>
              <a:gd name="connsiteY80" fmla="*/ 1361440 h 3097968"/>
              <a:gd name="connsiteX81" fmla="*/ 590180 w 2246260"/>
              <a:gd name="connsiteY81" fmla="*/ 1366520 h 3097968"/>
              <a:gd name="connsiteX82" fmla="*/ 574940 w 2246260"/>
              <a:gd name="connsiteY82" fmla="*/ 1376680 h 3097968"/>
              <a:gd name="connsiteX83" fmla="*/ 554620 w 2246260"/>
              <a:gd name="connsiteY83" fmla="*/ 1386840 h 3097968"/>
              <a:gd name="connsiteX84" fmla="*/ 544460 w 2246260"/>
              <a:gd name="connsiteY84" fmla="*/ 1432560 h 3097968"/>
              <a:gd name="connsiteX85" fmla="*/ 549540 w 2246260"/>
              <a:gd name="connsiteY85" fmla="*/ 1452880 h 3097968"/>
              <a:gd name="connsiteX86" fmla="*/ 605420 w 2246260"/>
              <a:gd name="connsiteY86" fmla="*/ 1508760 h 3097968"/>
              <a:gd name="connsiteX87" fmla="*/ 620660 w 2246260"/>
              <a:gd name="connsiteY87" fmla="*/ 1524000 h 3097968"/>
              <a:gd name="connsiteX88" fmla="*/ 681620 w 2246260"/>
              <a:gd name="connsiteY88" fmla="*/ 1569720 h 3097968"/>
              <a:gd name="connsiteX89" fmla="*/ 707020 w 2246260"/>
              <a:gd name="connsiteY89" fmla="*/ 1590040 h 3097968"/>
              <a:gd name="connsiteX90" fmla="*/ 717180 w 2246260"/>
              <a:gd name="connsiteY90" fmla="*/ 1605280 h 3097968"/>
              <a:gd name="connsiteX91" fmla="*/ 732420 w 2246260"/>
              <a:gd name="connsiteY91" fmla="*/ 1625600 h 3097968"/>
              <a:gd name="connsiteX92" fmla="*/ 752740 w 2246260"/>
              <a:gd name="connsiteY92" fmla="*/ 1645920 h 3097968"/>
              <a:gd name="connsiteX93" fmla="*/ 767980 w 2246260"/>
              <a:gd name="connsiteY93" fmla="*/ 1666240 h 3097968"/>
              <a:gd name="connsiteX94" fmla="*/ 803540 w 2246260"/>
              <a:gd name="connsiteY94" fmla="*/ 1701800 h 3097968"/>
              <a:gd name="connsiteX95" fmla="*/ 849260 w 2246260"/>
              <a:gd name="connsiteY95" fmla="*/ 1747520 h 3097968"/>
              <a:gd name="connsiteX96" fmla="*/ 869580 w 2246260"/>
              <a:gd name="connsiteY96" fmla="*/ 1767840 h 3097968"/>
              <a:gd name="connsiteX97" fmla="*/ 884820 w 2246260"/>
              <a:gd name="connsiteY97" fmla="*/ 1778000 h 3097968"/>
              <a:gd name="connsiteX98" fmla="*/ 920380 w 2246260"/>
              <a:gd name="connsiteY98" fmla="*/ 1823720 h 3097968"/>
              <a:gd name="connsiteX99" fmla="*/ 950860 w 2246260"/>
              <a:gd name="connsiteY99" fmla="*/ 1854200 h 3097968"/>
              <a:gd name="connsiteX100" fmla="*/ 971180 w 2246260"/>
              <a:gd name="connsiteY100" fmla="*/ 1874520 h 3097968"/>
              <a:gd name="connsiteX101" fmla="*/ 991500 w 2246260"/>
              <a:gd name="connsiteY101" fmla="*/ 1889760 h 3097968"/>
              <a:gd name="connsiteX102" fmla="*/ 1006740 w 2246260"/>
              <a:gd name="connsiteY102" fmla="*/ 1899920 h 3097968"/>
              <a:gd name="connsiteX103" fmla="*/ 1032140 w 2246260"/>
              <a:gd name="connsiteY103" fmla="*/ 1930400 h 3097968"/>
              <a:gd name="connsiteX104" fmla="*/ 1052460 w 2246260"/>
              <a:gd name="connsiteY104" fmla="*/ 1950720 h 3097968"/>
              <a:gd name="connsiteX105" fmla="*/ 1067700 w 2246260"/>
              <a:gd name="connsiteY105" fmla="*/ 1960880 h 3097968"/>
              <a:gd name="connsiteX106" fmla="*/ 1082940 w 2246260"/>
              <a:gd name="connsiteY106" fmla="*/ 1976120 h 3097968"/>
              <a:gd name="connsiteX107" fmla="*/ 1118500 w 2246260"/>
              <a:gd name="connsiteY107" fmla="*/ 2001520 h 3097968"/>
              <a:gd name="connsiteX108" fmla="*/ 1174380 w 2246260"/>
              <a:gd name="connsiteY108" fmla="*/ 2047240 h 3097968"/>
              <a:gd name="connsiteX109" fmla="*/ 1209940 w 2246260"/>
              <a:gd name="connsiteY109" fmla="*/ 2082800 h 3097968"/>
              <a:gd name="connsiteX110" fmla="*/ 1240420 w 2246260"/>
              <a:gd name="connsiteY110" fmla="*/ 2098040 h 3097968"/>
              <a:gd name="connsiteX111" fmla="*/ 1265820 w 2246260"/>
              <a:gd name="connsiteY111" fmla="*/ 2128520 h 3097968"/>
              <a:gd name="connsiteX112" fmla="*/ 1296300 w 2246260"/>
              <a:gd name="connsiteY112" fmla="*/ 2143760 h 3097968"/>
              <a:gd name="connsiteX113" fmla="*/ 1311540 w 2246260"/>
              <a:gd name="connsiteY113" fmla="*/ 2153920 h 3097968"/>
              <a:gd name="connsiteX114" fmla="*/ 1347100 w 2246260"/>
              <a:gd name="connsiteY114" fmla="*/ 2184400 h 3097968"/>
              <a:gd name="connsiteX115" fmla="*/ 1367420 w 2246260"/>
              <a:gd name="connsiteY115" fmla="*/ 2209800 h 3097968"/>
              <a:gd name="connsiteX116" fmla="*/ 1402980 w 2246260"/>
              <a:gd name="connsiteY116" fmla="*/ 2235200 h 3097968"/>
              <a:gd name="connsiteX117" fmla="*/ 1438540 w 2246260"/>
              <a:gd name="connsiteY117" fmla="*/ 2270760 h 3097968"/>
              <a:gd name="connsiteX118" fmla="*/ 1489340 w 2246260"/>
              <a:gd name="connsiteY118" fmla="*/ 2326640 h 3097968"/>
              <a:gd name="connsiteX119" fmla="*/ 1499500 w 2246260"/>
              <a:gd name="connsiteY119" fmla="*/ 2341880 h 3097968"/>
              <a:gd name="connsiteX120" fmla="*/ 1524900 w 2246260"/>
              <a:gd name="connsiteY120" fmla="*/ 2372360 h 3097968"/>
              <a:gd name="connsiteX121" fmla="*/ 1540140 w 2246260"/>
              <a:gd name="connsiteY121" fmla="*/ 2387600 h 3097968"/>
              <a:gd name="connsiteX122" fmla="*/ 1550300 w 2246260"/>
              <a:gd name="connsiteY122" fmla="*/ 2402840 h 3097968"/>
              <a:gd name="connsiteX123" fmla="*/ 1580780 w 2246260"/>
              <a:gd name="connsiteY123" fmla="*/ 2428240 h 3097968"/>
              <a:gd name="connsiteX124" fmla="*/ 1601100 w 2246260"/>
              <a:gd name="connsiteY124" fmla="*/ 2453640 h 3097968"/>
              <a:gd name="connsiteX125" fmla="*/ 1641740 w 2246260"/>
              <a:gd name="connsiteY125" fmla="*/ 2484120 h 3097968"/>
              <a:gd name="connsiteX126" fmla="*/ 1662060 w 2246260"/>
              <a:gd name="connsiteY126" fmla="*/ 2504440 h 3097968"/>
              <a:gd name="connsiteX127" fmla="*/ 1677300 w 2246260"/>
              <a:gd name="connsiteY127" fmla="*/ 2514600 h 3097968"/>
              <a:gd name="connsiteX128" fmla="*/ 1723020 w 2246260"/>
              <a:gd name="connsiteY128" fmla="*/ 2545080 h 3097968"/>
              <a:gd name="connsiteX129" fmla="*/ 1743340 w 2246260"/>
              <a:gd name="connsiteY129" fmla="*/ 2570480 h 3097968"/>
              <a:gd name="connsiteX130" fmla="*/ 1783980 w 2246260"/>
              <a:gd name="connsiteY130" fmla="*/ 2595880 h 3097968"/>
              <a:gd name="connsiteX131" fmla="*/ 1794140 w 2246260"/>
              <a:gd name="connsiteY131" fmla="*/ 2616200 h 3097968"/>
              <a:gd name="connsiteX132" fmla="*/ 1839860 w 2246260"/>
              <a:gd name="connsiteY132" fmla="*/ 2651760 h 3097968"/>
              <a:gd name="connsiteX133" fmla="*/ 1855100 w 2246260"/>
              <a:gd name="connsiteY133" fmla="*/ 2667000 h 3097968"/>
              <a:gd name="connsiteX134" fmla="*/ 1875420 w 2246260"/>
              <a:gd name="connsiteY134" fmla="*/ 2682240 h 3097968"/>
              <a:gd name="connsiteX135" fmla="*/ 1905900 w 2246260"/>
              <a:gd name="connsiteY135" fmla="*/ 2707640 h 3097968"/>
              <a:gd name="connsiteX136" fmla="*/ 1941460 w 2246260"/>
              <a:gd name="connsiteY136" fmla="*/ 2733040 h 3097968"/>
              <a:gd name="connsiteX137" fmla="*/ 1956700 w 2246260"/>
              <a:gd name="connsiteY137" fmla="*/ 2753360 h 3097968"/>
              <a:gd name="connsiteX138" fmla="*/ 1997340 w 2246260"/>
              <a:gd name="connsiteY138" fmla="*/ 2788920 h 3097968"/>
              <a:gd name="connsiteX139" fmla="*/ 2012580 w 2246260"/>
              <a:gd name="connsiteY139" fmla="*/ 2814320 h 3097968"/>
              <a:gd name="connsiteX140" fmla="*/ 2053220 w 2246260"/>
              <a:gd name="connsiteY140" fmla="*/ 2854960 h 3097968"/>
              <a:gd name="connsiteX141" fmla="*/ 2083700 w 2246260"/>
              <a:gd name="connsiteY141" fmla="*/ 2890520 h 3097968"/>
              <a:gd name="connsiteX142" fmla="*/ 2093860 w 2246260"/>
              <a:gd name="connsiteY142" fmla="*/ 2905760 h 3097968"/>
              <a:gd name="connsiteX143" fmla="*/ 2134500 w 2246260"/>
              <a:gd name="connsiteY143" fmla="*/ 2946400 h 3097968"/>
              <a:gd name="connsiteX144" fmla="*/ 2190380 w 2246260"/>
              <a:gd name="connsiteY144" fmla="*/ 3002280 h 3097968"/>
              <a:gd name="connsiteX145" fmla="*/ 2246260 w 2246260"/>
              <a:gd name="connsiteY145" fmla="*/ 3048000 h 3097968"/>
              <a:gd name="connsiteX146" fmla="*/ 2154820 w 2246260"/>
              <a:gd name="connsiteY146" fmla="*/ 3058160 h 3097968"/>
              <a:gd name="connsiteX147" fmla="*/ 2119260 w 2246260"/>
              <a:gd name="connsiteY147" fmla="*/ 3068320 h 3097968"/>
              <a:gd name="connsiteX148" fmla="*/ 1418220 w 2246260"/>
              <a:gd name="connsiteY148" fmla="*/ 3093720 h 3097968"/>
              <a:gd name="connsiteX149" fmla="*/ 656220 w 2246260"/>
              <a:gd name="connsiteY149" fmla="*/ 3063240 h 3097968"/>
              <a:gd name="connsiteX150" fmla="*/ 493660 w 2246260"/>
              <a:gd name="connsiteY150" fmla="*/ 3037840 h 3097968"/>
              <a:gd name="connsiteX151" fmla="*/ 305700 w 2246260"/>
              <a:gd name="connsiteY151" fmla="*/ 3042920 h 3097968"/>
              <a:gd name="connsiteX152" fmla="*/ 265060 w 2246260"/>
              <a:gd name="connsiteY152" fmla="*/ 3048000 h 3097968"/>
              <a:gd name="connsiteX153" fmla="*/ 56780 w 2246260"/>
              <a:gd name="connsiteY153" fmla="*/ 3022600 h 3097968"/>
              <a:gd name="connsiteX154" fmla="*/ 11060 w 2246260"/>
              <a:gd name="connsiteY154" fmla="*/ 2992120 h 3097968"/>
              <a:gd name="connsiteX155" fmla="*/ 900 w 2246260"/>
              <a:gd name="connsiteY155" fmla="*/ 2941320 h 3097968"/>
              <a:gd name="connsiteX156" fmla="*/ 5980 w 2246260"/>
              <a:gd name="connsiteY156" fmla="*/ 2794000 h 3097968"/>
              <a:gd name="connsiteX157" fmla="*/ 46620 w 2246260"/>
              <a:gd name="connsiteY157" fmla="*/ 2641600 h 3097968"/>
              <a:gd name="connsiteX158" fmla="*/ 77100 w 2246260"/>
              <a:gd name="connsiteY158" fmla="*/ 2514600 h 3097968"/>
              <a:gd name="connsiteX159" fmla="*/ 112660 w 2246260"/>
              <a:gd name="connsiteY159" fmla="*/ 2204720 h 3097968"/>
              <a:gd name="connsiteX160" fmla="*/ 143140 w 2246260"/>
              <a:gd name="connsiteY160" fmla="*/ 2032000 h 3097968"/>
              <a:gd name="connsiteX161" fmla="*/ 173620 w 2246260"/>
              <a:gd name="connsiteY161" fmla="*/ 1742440 h 3097968"/>
              <a:gd name="connsiteX162" fmla="*/ 183780 w 2246260"/>
              <a:gd name="connsiteY162" fmla="*/ 1483360 h 3097968"/>
              <a:gd name="connsiteX163" fmla="*/ 193940 w 2246260"/>
              <a:gd name="connsiteY163" fmla="*/ 711200 h 3097968"/>
              <a:gd name="connsiteX164" fmla="*/ 204100 w 2246260"/>
              <a:gd name="connsiteY164" fmla="*/ 243840 h 3097968"/>
              <a:gd name="connsiteX165" fmla="*/ 214260 w 2246260"/>
              <a:gd name="connsiteY165" fmla="*/ 157480 h 3097968"/>
              <a:gd name="connsiteX166" fmla="*/ 219340 w 2246260"/>
              <a:gd name="connsiteY166" fmla="*/ 81280 h 3097968"/>
              <a:gd name="connsiteX167" fmla="*/ 229500 w 2246260"/>
              <a:gd name="connsiteY167" fmla="*/ 0 h 3097968"/>
              <a:gd name="connsiteX168" fmla="*/ 290460 w 2246260"/>
              <a:gd name="connsiteY168" fmla="*/ 5080 h 3097968"/>
              <a:gd name="connsiteX169" fmla="*/ 493660 w 2246260"/>
              <a:gd name="connsiteY169" fmla="*/ 60960 h 3097968"/>
              <a:gd name="connsiteX170" fmla="*/ 722260 w 2246260"/>
              <a:gd name="connsiteY170" fmla="*/ 71120 h 3097968"/>
              <a:gd name="connsiteX171" fmla="*/ 828940 w 2246260"/>
              <a:gd name="connsiteY171" fmla="*/ 86360 h 3097968"/>
              <a:gd name="connsiteX172" fmla="*/ 1016900 w 2246260"/>
              <a:gd name="connsiteY172" fmla="*/ 111760 h 3097968"/>
              <a:gd name="connsiteX173" fmla="*/ 1037220 w 2246260"/>
              <a:gd name="connsiteY173" fmla="*/ 106680 h 3097968"/>
              <a:gd name="connsiteX174" fmla="*/ 1067700 w 2246260"/>
              <a:gd name="connsiteY174" fmla="*/ 96520 h 3097968"/>
              <a:gd name="connsiteX175" fmla="*/ 1128660 w 2246260"/>
              <a:gd name="connsiteY175" fmla="*/ 86360 h 309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2246260" h="3097968">
                <a:moveTo>
                  <a:pt x="1128660" y="86360"/>
                </a:moveTo>
                <a:cubicBezTo>
                  <a:pt x="1134587" y="86360"/>
                  <a:pt x="1111911" y="93636"/>
                  <a:pt x="1103260" y="96520"/>
                </a:cubicBezTo>
                <a:cubicBezTo>
                  <a:pt x="1078185" y="104878"/>
                  <a:pt x="1086374" y="96914"/>
                  <a:pt x="1062620" y="111760"/>
                </a:cubicBezTo>
                <a:cubicBezTo>
                  <a:pt x="1055440" y="116247"/>
                  <a:pt x="1050332" y="124323"/>
                  <a:pt x="1042300" y="127000"/>
                </a:cubicBezTo>
                <a:cubicBezTo>
                  <a:pt x="1029348" y="131317"/>
                  <a:pt x="1015047" y="129403"/>
                  <a:pt x="1001660" y="132080"/>
                </a:cubicBezTo>
                <a:cubicBezTo>
                  <a:pt x="865580" y="159296"/>
                  <a:pt x="997738" y="139172"/>
                  <a:pt x="905140" y="152400"/>
                </a:cubicBezTo>
                <a:cubicBezTo>
                  <a:pt x="894980" y="159173"/>
                  <a:pt x="884195" y="165092"/>
                  <a:pt x="874660" y="172720"/>
                </a:cubicBezTo>
                <a:cubicBezTo>
                  <a:pt x="857727" y="186267"/>
                  <a:pt x="842249" y="201867"/>
                  <a:pt x="823860" y="213360"/>
                </a:cubicBezTo>
                <a:cubicBezTo>
                  <a:pt x="810313" y="221827"/>
                  <a:pt x="796512" y="229899"/>
                  <a:pt x="783220" y="238760"/>
                </a:cubicBezTo>
                <a:lnTo>
                  <a:pt x="752740" y="259080"/>
                </a:lnTo>
                <a:cubicBezTo>
                  <a:pt x="747660" y="262467"/>
                  <a:pt x="743423" y="267759"/>
                  <a:pt x="737500" y="269240"/>
                </a:cubicBezTo>
                <a:lnTo>
                  <a:pt x="717180" y="274320"/>
                </a:lnTo>
                <a:cubicBezTo>
                  <a:pt x="708713" y="279400"/>
                  <a:pt x="700411" y="284765"/>
                  <a:pt x="691780" y="289560"/>
                </a:cubicBezTo>
                <a:cubicBezTo>
                  <a:pt x="685160" y="293238"/>
                  <a:pt x="677882" y="295706"/>
                  <a:pt x="671460" y="299720"/>
                </a:cubicBezTo>
                <a:cubicBezTo>
                  <a:pt x="664280" y="304207"/>
                  <a:pt x="658030" y="310039"/>
                  <a:pt x="651140" y="314960"/>
                </a:cubicBezTo>
                <a:cubicBezTo>
                  <a:pt x="646172" y="318509"/>
                  <a:pt x="640868" y="321571"/>
                  <a:pt x="635900" y="325120"/>
                </a:cubicBezTo>
                <a:cubicBezTo>
                  <a:pt x="613821" y="340891"/>
                  <a:pt x="590096" y="362401"/>
                  <a:pt x="564780" y="370840"/>
                </a:cubicBezTo>
                <a:lnTo>
                  <a:pt x="549540" y="375920"/>
                </a:lnTo>
                <a:cubicBezTo>
                  <a:pt x="490885" y="434575"/>
                  <a:pt x="580844" y="347829"/>
                  <a:pt x="513980" y="401320"/>
                </a:cubicBezTo>
                <a:cubicBezTo>
                  <a:pt x="502760" y="410296"/>
                  <a:pt x="495684" y="424185"/>
                  <a:pt x="483500" y="431800"/>
                </a:cubicBezTo>
                <a:lnTo>
                  <a:pt x="442860" y="457200"/>
                </a:lnTo>
                <a:cubicBezTo>
                  <a:pt x="434451" y="462375"/>
                  <a:pt x="426535" y="468551"/>
                  <a:pt x="417460" y="472440"/>
                </a:cubicBezTo>
                <a:cubicBezTo>
                  <a:pt x="405607" y="477520"/>
                  <a:pt x="393435" y="481913"/>
                  <a:pt x="381900" y="487680"/>
                </a:cubicBezTo>
                <a:cubicBezTo>
                  <a:pt x="373069" y="492096"/>
                  <a:pt x="365131" y="498125"/>
                  <a:pt x="356500" y="502920"/>
                </a:cubicBezTo>
                <a:cubicBezTo>
                  <a:pt x="349880" y="506598"/>
                  <a:pt x="342953" y="509693"/>
                  <a:pt x="336180" y="513080"/>
                </a:cubicBezTo>
                <a:cubicBezTo>
                  <a:pt x="332793" y="518160"/>
                  <a:pt x="330615" y="524300"/>
                  <a:pt x="326020" y="528320"/>
                </a:cubicBezTo>
                <a:cubicBezTo>
                  <a:pt x="306012" y="545827"/>
                  <a:pt x="294496" y="544005"/>
                  <a:pt x="280300" y="563880"/>
                </a:cubicBezTo>
                <a:cubicBezTo>
                  <a:pt x="275898" y="570042"/>
                  <a:pt x="273897" y="577625"/>
                  <a:pt x="270140" y="584200"/>
                </a:cubicBezTo>
                <a:cubicBezTo>
                  <a:pt x="267111" y="589501"/>
                  <a:pt x="263367" y="594360"/>
                  <a:pt x="259980" y="599440"/>
                </a:cubicBezTo>
                <a:cubicBezTo>
                  <a:pt x="261673" y="618067"/>
                  <a:pt x="262415" y="636805"/>
                  <a:pt x="265060" y="655320"/>
                </a:cubicBezTo>
                <a:cubicBezTo>
                  <a:pt x="265817" y="660621"/>
                  <a:pt x="266795" y="666379"/>
                  <a:pt x="270140" y="670560"/>
                </a:cubicBezTo>
                <a:cubicBezTo>
                  <a:pt x="273954" y="675328"/>
                  <a:pt x="280300" y="677333"/>
                  <a:pt x="285380" y="680720"/>
                </a:cubicBezTo>
                <a:cubicBezTo>
                  <a:pt x="287073" y="692573"/>
                  <a:pt x="288112" y="704539"/>
                  <a:pt x="290460" y="716280"/>
                </a:cubicBezTo>
                <a:cubicBezTo>
                  <a:pt x="291510" y="721531"/>
                  <a:pt x="292112" y="727406"/>
                  <a:pt x="295540" y="731520"/>
                </a:cubicBezTo>
                <a:cubicBezTo>
                  <a:pt x="300960" y="738024"/>
                  <a:pt x="309873" y="740773"/>
                  <a:pt x="315860" y="746760"/>
                </a:cubicBezTo>
                <a:cubicBezTo>
                  <a:pt x="344581" y="775481"/>
                  <a:pt x="302747" y="750363"/>
                  <a:pt x="346340" y="772160"/>
                </a:cubicBezTo>
                <a:cubicBezTo>
                  <a:pt x="349727" y="778933"/>
                  <a:pt x="353517" y="785519"/>
                  <a:pt x="356500" y="792480"/>
                </a:cubicBezTo>
                <a:cubicBezTo>
                  <a:pt x="358609" y="797402"/>
                  <a:pt x="363975" y="802931"/>
                  <a:pt x="361580" y="807720"/>
                </a:cubicBezTo>
                <a:cubicBezTo>
                  <a:pt x="359185" y="812509"/>
                  <a:pt x="351129" y="810405"/>
                  <a:pt x="346340" y="812800"/>
                </a:cubicBezTo>
                <a:cubicBezTo>
                  <a:pt x="340879" y="815530"/>
                  <a:pt x="336180" y="819573"/>
                  <a:pt x="331100" y="822960"/>
                </a:cubicBezTo>
                <a:cubicBezTo>
                  <a:pt x="324327" y="836507"/>
                  <a:pt x="315569" y="849232"/>
                  <a:pt x="310780" y="863600"/>
                </a:cubicBezTo>
                <a:lnTo>
                  <a:pt x="300620" y="894080"/>
                </a:lnTo>
                <a:cubicBezTo>
                  <a:pt x="307393" y="897467"/>
                  <a:pt x="315585" y="898885"/>
                  <a:pt x="320940" y="904240"/>
                </a:cubicBezTo>
                <a:cubicBezTo>
                  <a:pt x="327217" y="910517"/>
                  <a:pt x="333144" y="930692"/>
                  <a:pt x="336180" y="939800"/>
                </a:cubicBezTo>
                <a:cubicBezTo>
                  <a:pt x="334487" y="951653"/>
                  <a:pt x="334541" y="963891"/>
                  <a:pt x="331100" y="975360"/>
                </a:cubicBezTo>
                <a:cubicBezTo>
                  <a:pt x="329346" y="981208"/>
                  <a:pt x="323670" y="985139"/>
                  <a:pt x="320940" y="990600"/>
                </a:cubicBezTo>
                <a:cubicBezTo>
                  <a:pt x="318545" y="995389"/>
                  <a:pt x="317553" y="1000760"/>
                  <a:pt x="315860" y="1005840"/>
                </a:cubicBezTo>
                <a:cubicBezTo>
                  <a:pt x="313172" y="1040779"/>
                  <a:pt x="302851" y="1074880"/>
                  <a:pt x="320940" y="1107440"/>
                </a:cubicBezTo>
                <a:cubicBezTo>
                  <a:pt x="323905" y="1112777"/>
                  <a:pt x="331212" y="1114051"/>
                  <a:pt x="336180" y="1117600"/>
                </a:cubicBezTo>
                <a:cubicBezTo>
                  <a:pt x="343070" y="1122521"/>
                  <a:pt x="349727" y="1127760"/>
                  <a:pt x="356500" y="1132840"/>
                </a:cubicBezTo>
                <a:cubicBezTo>
                  <a:pt x="373433" y="1129453"/>
                  <a:pt x="390795" y="1127758"/>
                  <a:pt x="407300" y="1122680"/>
                </a:cubicBezTo>
                <a:cubicBezTo>
                  <a:pt x="441898" y="1112034"/>
                  <a:pt x="401123" y="1107166"/>
                  <a:pt x="442860" y="1117600"/>
                </a:cubicBezTo>
                <a:cubicBezTo>
                  <a:pt x="441167" y="1137920"/>
                  <a:pt x="440309" y="1158327"/>
                  <a:pt x="437780" y="1178560"/>
                </a:cubicBezTo>
                <a:cubicBezTo>
                  <a:pt x="436914" y="1185488"/>
                  <a:pt x="431834" y="1191952"/>
                  <a:pt x="432700" y="1198880"/>
                </a:cubicBezTo>
                <a:cubicBezTo>
                  <a:pt x="433639" y="1206394"/>
                  <a:pt x="436471" y="1215134"/>
                  <a:pt x="442860" y="1219200"/>
                </a:cubicBezTo>
                <a:cubicBezTo>
                  <a:pt x="456413" y="1227825"/>
                  <a:pt x="488580" y="1234440"/>
                  <a:pt x="488580" y="1234440"/>
                </a:cubicBezTo>
                <a:cubicBezTo>
                  <a:pt x="486887" y="1225973"/>
                  <a:pt x="488968" y="1215723"/>
                  <a:pt x="483500" y="1209040"/>
                </a:cubicBezTo>
                <a:cubicBezTo>
                  <a:pt x="472777" y="1195934"/>
                  <a:pt x="442860" y="1178560"/>
                  <a:pt x="442860" y="1178560"/>
                </a:cubicBezTo>
                <a:cubicBezTo>
                  <a:pt x="444553" y="1183640"/>
                  <a:pt x="444512" y="1189686"/>
                  <a:pt x="447940" y="1193800"/>
                </a:cubicBezTo>
                <a:cubicBezTo>
                  <a:pt x="453360" y="1200304"/>
                  <a:pt x="461324" y="1204185"/>
                  <a:pt x="468260" y="1209040"/>
                </a:cubicBezTo>
                <a:cubicBezTo>
                  <a:pt x="478263" y="1216042"/>
                  <a:pt x="487156" y="1225499"/>
                  <a:pt x="498740" y="1229360"/>
                </a:cubicBezTo>
                <a:cubicBezTo>
                  <a:pt x="519772" y="1236371"/>
                  <a:pt x="509525" y="1231470"/>
                  <a:pt x="529220" y="1244600"/>
                </a:cubicBezTo>
                <a:cubicBezTo>
                  <a:pt x="531596" y="1243921"/>
                  <a:pt x="575416" y="1230974"/>
                  <a:pt x="585100" y="1229360"/>
                </a:cubicBezTo>
                <a:cubicBezTo>
                  <a:pt x="598566" y="1227116"/>
                  <a:pt x="612193" y="1225973"/>
                  <a:pt x="625740" y="1224280"/>
                </a:cubicBezTo>
                <a:cubicBezTo>
                  <a:pt x="630820" y="1219200"/>
                  <a:pt x="644193" y="1215466"/>
                  <a:pt x="640980" y="1209040"/>
                </a:cubicBezTo>
                <a:cubicBezTo>
                  <a:pt x="637119" y="1201317"/>
                  <a:pt x="624189" y="1203298"/>
                  <a:pt x="615580" y="1203960"/>
                </a:cubicBezTo>
                <a:cubicBezTo>
                  <a:pt x="601658" y="1205031"/>
                  <a:pt x="588487" y="1210733"/>
                  <a:pt x="574940" y="1214120"/>
                </a:cubicBezTo>
                <a:cubicBezTo>
                  <a:pt x="573247" y="1220893"/>
                  <a:pt x="567267" y="1227958"/>
                  <a:pt x="569860" y="1234440"/>
                </a:cubicBezTo>
                <a:cubicBezTo>
                  <a:pt x="574488" y="1246011"/>
                  <a:pt x="610168" y="1234506"/>
                  <a:pt x="610500" y="1234440"/>
                </a:cubicBezTo>
                <a:cubicBezTo>
                  <a:pt x="640944" y="1188775"/>
                  <a:pt x="615400" y="1212283"/>
                  <a:pt x="651140" y="1198880"/>
                </a:cubicBezTo>
                <a:cubicBezTo>
                  <a:pt x="658231" y="1196221"/>
                  <a:pt x="664687" y="1192107"/>
                  <a:pt x="671460" y="1188720"/>
                </a:cubicBezTo>
                <a:cubicBezTo>
                  <a:pt x="672791" y="1194043"/>
                  <a:pt x="682619" y="1217903"/>
                  <a:pt x="671460" y="1224280"/>
                </a:cubicBezTo>
                <a:cubicBezTo>
                  <a:pt x="662517" y="1229390"/>
                  <a:pt x="651140" y="1227667"/>
                  <a:pt x="640980" y="1229360"/>
                </a:cubicBezTo>
                <a:cubicBezTo>
                  <a:pt x="639287" y="1234440"/>
                  <a:pt x="638295" y="1239811"/>
                  <a:pt x="635900" y="1244600"/>
                </a:cubicBezTo>
                <a:cubicBezTo>
                  <a:pt x="633170" y="1250061"/>
                  <a:pt x="625740" y="1253735"/>
                  <a:pt x="625740" y="1259840"/>
                </a:cubicBezTo>
                <a:cubicBezTo>
                  <a:pt x="625740" y="1293350"/>
                  <a:pt x="635199" y="1288468"/>
                  <a:pt x="656220" y="1300480"/>
                </a:cubicBezTo>
                <a:cubicBezTo>
                  <a:pt x="661521" y="1303509"/>
                  <a:pt x="666380" y="1307253"/>
                  <a:pt x="671460" y="1310640"/>
                </a:cubicBezTo>
                <a:cubicBezTo>
                  <a:pt x="666380" y="1319107"/>
                  <a:pt x="663202" y="1329058"/>
                  <a:pt x="656220" y="1336040"/>
                </a:cubicBezTo>
                <a:cubicBezTo>
                  <a:pt x="652434" y="1339826"/>
                  <a:pt x="645902" y="1339011"/>
                  <a:pt x="640980" y="1341120"/>
                </a:cubicBezTo>
                <a:cubicBezTo>
                  <a:pt x="634019" y="1344103"/>
                  <a:pt x="627235" y="1347523"/>
                  <a:pt x="620660" y="1351280"/>
                </a:cubicBezTo>
                <a:cubicBezTo>
                  <a:pt x="615359" y="1354309"/>
                  <a:pt x="610881" y="1358710"/>
                  <a:pt x="605420" y="1361440"/>
                </a:cubicBezTo>
                <a:cubicBezTo>
                  <a:pt x="600631" y="1363835"/>
                  <a:pt x="594969" y="1364125"/>
                  <a:pt x="590180" y="1366520"/>
                </a:cubicBezTo>
                <a:cubicBezTo>
                  <a:pt x="584719" y="1369250"/>
                  <a:pt x="580241" y="1373651"/>
                  <a:pt x="574940" y="1376680"/>
                </a:cubicBezTo>
                <a:cubicBezTo>
                  <a:pt x="568365" y="1380437"/>
                  <a:pt x="561393" y="1383453"/>
                  <a:pt x="554620" y="1386840"/>
                </a:cubicBezTo>
                <a:cubicBezTo>
                  <a:pt x="552661" y="1394677"/>
                  <a:pt x="544460" y="1426111"/>
                  <a:pt x="544460" y="1432560"/>
                </a:cubicBezTo>
                <a:cubicBezTo>
                  <a:pt x="544460" y="1439542"/>
                  <a:pt x="545351" y="1447295"/>
                  <a:pt x="549540" y="1452880"/>
                </a:cubicBezTo>
                <a:lnTo>
                  <a:pt x="605420" y="1508760"/>
                </a:lnTo>
                <a:cubicBezTo>
                  <a:pt x="610500" y="1513840"/>
                  <a:pt x="614682" y="1520015"/>
                  <a:pt x="620660" y="1524000"/>
                </a:cubicBezTo>
                <a:cubicBezTo>
                  <a:pt x="715482" y="1587215"/>
                  <a:pt x="636514" y="1530252"/>
                  <a:pt x="681620" y="1569720"/>
                </a:cubicBezTo>
                <a:cubicBezTo>
                  <a:pt x="689780" y="1576860"/>
                  <a:pt x="699353" y="1582373"/>
                  <a:pt x="707020" y="1590040"/>
                </a:cubicBezTo>
                <a:cubicBezTo>
                  <a:pt x="711337" y="1594357"/>
                  <a:pt x="713631" y="1600312"/>
                  <a:pt x="717180" y="1605280"/>
                </a:cubicBezTo>
                <a:cubicBezTo>
                  <a:pt x="722101" y="1612170"/>
                  <a:pt x="726845" y="1619228"/>
                  <a:pt x="732420" y="1625600"/>
                </a:cubicBezTo>
                <a:cubicBezTo>
                  <a:pt x="738728" y="1632809"/>
                  <a:pt x="746432" y="1638711"/>
                  <a:pt x="752740" y="1645920"/>
                </a:cubicBezTo>
                <a:cubicBezTo>
                  <a:pt x="758315" y="1652292"/>
                  <a:pt x="762285" y="1659975"/>
                  <a:pt x="767980" y="1666240"/>
                </a:cubicBezTo>
                <a:cubicBezTo>
                  <a:pt x="779256" y="1678644"/>
                  <a:pt x="791687" y="1689947"/>
                  <a:pt x="803540" y="1701800"/>
                </a:cubicBezTo>
                <a:lnTo>
                  <a:pt x="849260" y="1747520"/>
                </a:lnTo>
                <a:cubicBezTo>
                  <a:pt x="856033" y="1754293"/>
                  <a:pt x="861610" y="1762527"/>
                  <a:pt x="869580" y="1767840"/>
                </a:cubicBezTo>
                <a:cubicBezTo>
                  <a:pt x="874660" y="1771227"/>
                  <a:pt x="880713" y="1773482"/>
                  <a:pt x="884820" y="1778000"/>
                </a:cubicBezTo>
                <a:cubicBezTo>
                  <a:pt x="897807" y="1792286"/>
                  <a:pt x="906728" y="1810068"/>
                  <a:pt x="920380" y="1823720"/>
                </a:cubicBezTo>
                <a:lnTo>
                  <a:pt x="950860" y="1854200"/>
                </a:lnTo>
                <a:cubicBezTo>
                  <a:pt x="957633" y="1860973"/>
                  <a:pt x="963517" y="1868773"/>
                  <a:pt x="971180" y="1874520"/>
                </a:cubicBezTo>
                <a:cubicBezTo>
                  <a:pt x="977953" y="1879600"/>
                  <a:pt x="984610" y="1884839"/>
                  <a:pt x="991500" y="1889760"/>
                </a:cubicBezTo>
                <a:cubicBezTo>
                  <a:pt x="996468" y="1893309"/>
                  <a:pt x="1002050" y="1896011"/>
                  <a:pt x="1006740" y="1899920"/>
                </a:cubicBezTo>
                <a:cubicBezTo>
                  <a:pt x="1033163" y="1921939"/>
                  <a:pt x="1012160" y="1907090"/>
                  <a:pt x="1032140" y="1930400"/>
                </a:cubicBezTo>
                <a:cubicBezTo>
                  <a:pt x="1038374" y="1937673"/>
                  <a:pt x="1045187" y="1944486"/>
                  <a:pt x="1052460" y="1950720"/>
                </a:cubicBezTo>
                <a:cubicBezTo>
                  <a:pt x="1057096" y="1954693"/>
                  <a:pt x="1063010" y="1956971"/>
                  <a:pt x="1067700" y="1960880"/>
                </a:cubicBezTo>
                <a:cubicBezTo>
                  <a:pt x="1073219" y="1965479"/>
                  <a:pt x="1077330" y="1971632"/>
                  <a:pt x="1082940" y="1976120"/>
                </a:cubicBezTo>
                <a:cubicBezTo>
                  <a:pt x="1094315" y="1985220"/>
                  <a:pt x="1107002" y="1992577"/>
                  <a:pt x="1118500" y="2001520"/>
                </a:cubicBezTo>
                <a:cubicBezTo>
                  <a:pt x="1137497" y="2016296"/>
                  <a:pt x="1157362" y="2030222"/>
                  <a:pt x="1174380" y="2047240"/>
                </a:cubicBezTo>
                <a:cubicBezTo>
                  <a:pt x="1186233" y="2059093"/>
                  <a:pt x="1194947" y="2075303"/>
                  <a:pt x="1209940" y="2082800"/>
                </a:cubicBezTo>
                <a:lnTo>
                  <a:pt x="1240420" y="2098040"/>
                </a:lnTo>
                <a:cubicBezTo>
                  <a:pt x="1248887" y="2108200"/>
                  <a:pt x="1255584" y="2120145"/>
                  <a:pt x="1265820" y="2128520"/>
                </a:cubicBezTo>
                <a:cubicBezTo>
                  <a:pt x="1274612" y="2135713"/>
                  <a:pt x="1286370" y="2138243"/>
                  <a:pt x="1296300" y="2143760"/>
                </a:cubicBezTo>
                <a:cubicBezTo>
                  <a:pt x="1301637" y="2146725"/>
                  <a:pt x="1306460" y="2150533"/>
                  <a:pt x="1311540" y="2153920"/>
                </a:cubicBezTo>
                <a:cubicBezTo>
                  <a:pt x="1336132" y="2190808"/>
                  <a:pt x="1301983" y="2144296"/>
                  <a:pt x="1347100" y="2184400"/>
                </a:cubicBezTo>
                <a:cubicBezTo>
                  <a:pt x="1355204" y="2191603"/>
                  <a:pt x="1359753" y="2202133"/>
                  <a:pt x="1367420" y="2209800"/>
                </a:cubicBezTo>
                <a:cubicBezTo>
                  <a:pt x="1401721" y="2244101"/>
                  <a:pt x="1374135" y="2209240"/>
                  <a:pt x="1402980" y="2235200"/>
                </a:cubicBezTo>
                <a:cubicBezTo>
                  <a:pt x="1415440" y="2246414"/>
                  <a:pt x="1428797" y="2257119"/>
                  <a:pt x="1438540" y="2270760"/>
                </a:cubicBezTo>
                <a:cubicBezTo>
                  <a:pt x="1494945" y="2349727"/>
                  <a:pt x="1434178" y="2271478"/>
                  <a:pt x="1489340" y="2326640"/>
                </a:cubicBezTo>
                <a:cubicBezTo>
                  <a:pt x="1493657" y="2330957"/>
                  <a:pt x="1495752" y="2337061"/>
                  <a:pt x="1499500" y="2341880"/>
                </a:cubicBezTo>
                <a:cubicBezTo>
                  <a:pt x="1507620" y="2352319"/>
                  <a:pt x="1516114" y="2362475"/>
                  <a:pt x="1524900" y="2372360"/>
                </a:cubicBezTo>
                <a:cubicBezTo>
                  <a:pt x="1529673" y="2377730"/>
                  <a:pt x="1535541" y="2382081"/>
                  <a:pt x="1540140" y="2387600"/>
                </a:cubicBezTo>
                <a:cubicBezTo>
                  <a:pt x="1544049" y="2392290"/>
                  <a:pt x="1545983" y="2398523"/>
                  <a:pt x="1550300" y="2402840"/>
                </a:cubicBezTo>
                <a:cubicBezTo>
                  <a:pt x="1559652" y="2412192"/>
                  <a:pt x="1571428" y="2418888"/>
                  <a:pt x="1580780" y="2428240"/>
                </a:cubicBezTo>
                <a:cubicBezTo>
                  <a:pt x="1588447" y="2435907"/>
                  <a:pt x="1593433" y="2445973"/>
                  <a:pt x="1601100" y="2453640"/>
                </a:cubicBezTo>
                <a:cubicBezTo>
                  <a:pt x="1646481" y="2499021"/>
                  <a:pt x="1608912" y="2455981"/>
                  <a:pt x="1641740" y="2484120"/>
                </a:cubicBezTo>
                <a:cubicBezTo>
                  <a:pt x="1649013" y="2490354"/>
                  <a:pt x="1654787" y="2498206"/>
                  <a:pt x="1662060" y="2504440"/>
                </a:cubicBezTo>
                <a:cubicBezTo>
                  <a:pt x="1666696" y="2508413"/>
                  <a:pt x="1672416" y="2510937"/>
                  <a:pt x="1677300" y="2514600"/>
                </a:cubicBezTo>
                <a:cubicBezTo>
                  <a:pt x="1714876" y="2542782"/>
                  <a:pt x="1688628" y="2527884"/>
                  <a:pt x="1723020" y="2545080"/>
                </a:cubicBezTo>
                <a:cubicBezTo>
                  <a:pt x="1729793" y="2553547"/>
                  <a:pt x="1735673" y="2562813"/>
                  <a:pt x="1743340" y="2570480"/>
                </a:cubicBezTo>
                <a:cubicBezTo>
                  <a:pt x="1756529" y="2583669"/>
                  <a:pt x="1767884" y="2587832"/>
                  <a:pt x="1783980" y="2595880"/>
                </a:cubicBezTo>
                <a:cubicBezTo>
                  <a:pt x="1787367" y="2602653"/>
                  <a:pt x="1789109" y="2610540"/>
                  <a:pt x="1794140" y="2616200"/>
                </a:cubicBezTo>
                <a:cubicBezTo>
                  <a:pt x="1826625" y="2652746"/>
                  <a:pt x="1814855" y="2630923"/>
                  <a:pt x="1839860" y="2651760"/>
                </a:cubicBezTo>
                <a:cubicBezTo>
                  <a:pt x="1845379" y="2656359"/>
                  <a:pt x="1849645" y="2662325"/>
                  <a:pt x="1855100" y="2667000"/>
                </a:cubicBezTo>
                <a:cubicBezTo>
                  <a:pt x="1861528" y="2672510"/>
                  <a:pt x="1868809" y="2676951"/>
                  <a:pt x="1875420" y="2682240"/>
                </a:cubicBezTo>
                <a:cubicBezTo>
                  <a:pt x="1885747" y="2690502"/>
                  <a:pt x="1895417" y="2699576"/>
                  <a:pt x="1905900" y="2707640"/>
                </a:cubicBezTo>
                <a:cubicBezTo>
                  <a:pt x="1917446" y="2716521"/>
                  <a:pt x="1930633" y="2723295"/>
                  <a:pt x="1941460" y="2733040"/>
                </a:cubicBezTo>
                <a:cubicBezTo>
                  <a:pt x="1947753" y="2738704"/>
                  <a:pt x="1950713" y="2747373"/>
                  <a:pt x="1956700" y="2753360"/>
                </a:cubicBezTo>
                <a:cubicBezTo>
                  <a:pt x="2000353" y="2797013"/>
                  <a:pt x="1931438" y="2706542"/>
                  <a:pt x="1997340" y="2788920"/>
                </a:cubicBezTo>
                <a:cubicBezTo>
                  <a:pt x="2003508" y="2796630"/>
                  <a:pt x="2006202" y="2806783"/>
                  <a:pt x="2012580" y="2814320"/>
                </a:cubicBezTo>
                <a:cubicBezTo>
                  <a:pt x="2024955" y="2828945"/>
                  <a:pt x="2041725" y="2839634"/>
                  <a:pt x="2053220" y="2854960"/>
                </a:cubicBezTo>
                <a:cubicBezTo>
                  <a:pt x="2110295" y="2931059"/>
                  <a:pt x="2030633" y="2826839"/>
                  <a:pt x="2083700" y="2890520"/>
                </a:cubicBezTo>
                <a:cubicBezTo>
                  <a:pt x="2087609" y="2895210"/>
                  <a:pt x="2089753" y="2901242"/>
                  <a:pt x="2093860" y="2905760"/>
                </a:cubicBezTo>
                <a:cubicBezTo>
                  <a:pt x="2106747" y="2919936"/>
                  <a:pt x="2120953" y="2932853"/>
                  <a:pt x="2134500" y="2946400"/>
                </a:cubicBezTo>
                <a:lnTo>
                  <a:pt x="2190380" y="3002280"/>
                </a:lnTo>
                <a:cubicBezTo>
                  <a:pt x="2232368" y="3038270"/>
                  <a:pt x="2213451" y="3023393"/>
                  <a:pt x="2246260" y="3048000"/>
                </a:cubicBezTo>
                <a:cubicBezTo>
                  <a:pt x="2156543" y="3065943"/>
                  <a:pt x="2338571" y="3030597"/>
                  <a:pt x="2154820" y="3058160"/>
                </a:cubicBezTo>
                <a:cubicBezTo>
                  <a:pt x="2142629" y="3059989"/>
                  <a:pt x="2131389" y="3066115"/>
                  <a:pt x="2119260" y="3068320"/>
                </a:cubicBezTo>
                <a:cubicBezTo>
                  <a:pt x="1851423" y="3117018"/>
                  <a:pt x="1811604" y="3090208"/>
                  <a:pt x="1418220" y="3093720"/>
                </a:cubicBezTo>
                <a:cubicBezTo>
                  <a:pt x="1164220" y="3083560"/>
                  <a:pt x="909960" y="3078576"/>
                  <a:pt x="656220" y="3063240"/>
                </a:cubicBezTo>
                <a:cubicBezTo>
                  <a:pt x="601476" y="3059931"/>
                  <a:pt x="493660" y="3037840"/>
                  <a:pt x="493660" y="3037840"/>
                </a:cubicBezTo>
                <a:lnTo>
                  <a:pt x="305700" y="3042920"/>
                </a:lnTo>
                <a:cubicBezTo>
                  <a:pt x="292061" y="3043526"/>
                  <a:pt x="278667" y="3049111"/>
                  <a:pt x="265060" y="3048000"/>
                </a:cubicBezTo>
                <a:cubicBezTo>
                  <a:pt x="195351" y="3042309"/>
                  <a:pt x="126207" y="3031067"/>
                  <a:pt x="56780" y="3022600"/>
                </a:cubicBezTo>
                <a:cubicBezTo>
                  <a:pt x="41540" y="3012440"/>
                  <a:pt x="21437" y="3007213"/>
                  <a:pt x="11060" y="2992120"/>
                </a:cubicBezTo>
                <a:cubicBezTo>
                  <a:pt x="1277" y="2977890"/>
                  <a:pt x="1343" y="2958583"/>
                  <a:pt x="900" y="2941320"/>
                </a:cubicBezTo>
                <a:cubicBezTo>
                  <a:pt x="-359" y="2892200"/>
                  <a:pt x="-1430" y="2842574"/>
                  <a:pt x="5980" y="2794000"/>
                </a:cubicBezTo>
                <a:cubicBezTo>
                  <a:pt x="13908" y="2742026"/>
                  <a:pt x="34350" y="2692723"/>
                  <a:pt x="46620" y="2641600"/>
                </a:cubicBezTo>
                <a:lnTo>
                  <a:pt x="77100" y="2514600"/>
                </a:lnTo>
                <a:cubicBezTo>
                  <a:pt x="91931" y="2346518"/>
                  <a:pt x="87446" y="2358527"/>
                  <a:pt x="112660" y="2204720"/>
                </a:cubicBezTo>
                <a:cubicBezTo>
                  <a:pt x="122118" y="2147027"/>
                  <a:pt x="135497" y="2089961"/>
                  <a:pt x="143140" y="2032000"/>
                </a:cubicBezTo>
                <a:cubicBezTo>
                  <a:pt x="155828" y="1935780"/>
                  <a:pt x="173620" y="1742440"/>
                  <a:pt x="173620" y="1742440"/>
                </a:cubicBezTo>
                <a:cubicBezTo>
                  <a:pt x="175883" y="1690394"/>
                  <a:pt x="183245" y="1528018"/>
                  <a:pt x="183780" y="1483360"/>
                </a:cubicBezTo>
                <a:cubicBezTo>
                  <a:pt x="193143" y="701548"/>
                  <a:pt x="170420" y="1016955"/>
                  <a:pt x="193940" y="711200"/>
                </a:cubicBezTo>
                <a:cubicBezTo>
                  <a:pt x="197327" y="555413"/>
                  <a:pt x="198386" y="399559"/>
                  <a:pt x="204100" y="243840"/>
                </a:cubicBezTo>
                <a:cubicBezTo>
                  <a:pt x="205163" y="214874"/>
                  <a:pt x="211555" y="186339"/>
                  <a:pt x="214260" y="157480"/>
                </a:cubicBezTo>
                <a:cubicBezTo>
                  <a:pt x="216636" y="132135"/>
                  <a:pt x="217526" y="106672"/>
                  <a:pt x="219340" y="81280"/>
                </a:cubicBezTo>
                <a:cubicBezTo>
                  <a:pt x="224332" y="11398"/>
                  <a:pt x="217559" y="35822"/>
                  <a:pt x="229500" y="0"/>
                </a:cubicBezTo>
                <a:cubicBezTo>
                  <a:pt x="249820" y="1693"/>
                  <a:pt x="270678" y="135"/>
                  <a:pt x="290460" y="5080"/>
                </a:cubicBezTo>
                <a:cubicBezTo>
                  <a:pt x="461242" y="47775"/>
                  <a:pt x="321662" y="37717"/>
                  <a:pt x="493660" y="60960"/>
                </a:cubicBezTo>
                <a:cubicBezTo>
                  <a:pt x="524742" y="65160"/>
                  <a:pt x="720071" y="71042"/>
                  <a:pt x="722260" y="71120"/>
                </a:cubicBezTo>
                <a:cubicBezTo>
                  <a:pt x="757820" y="76200"/>
                  <a:pt x="793610" y="79871"/>
                  <a:pt x="828940" y="86360"/>
                </a:cubicBezTo>
                <a:cubicBezTo>
                  <a:pt x="1002501" y="118239"/>
                  <a:pt x="917823" y="122769"/>
                  <a:pt x="1016900" y="111760"/>
                </a:cubicBezTo>
                <a:cubicBezTo>
                  <a:pt x="1023673" y="110067"/>
                  <a:pt x="1030533" y="108686"/>
                  <a:pt x="1037220" y="106680"/>
                </a:cubicBezTo>
                <a:cubicBezTo>
                  <a:pt x="1047478" y="103603"/>
                  <a:pt x="1057027" y="97409"/>
                  <a:pt x="1067700" y="96520"/>
                </a:cubicBezTo>
                <a:cubicBezTo>
                  <a:pt x="1077965" y="95665"/>
                  <a:pt x="1122733" y="86360"/>
                  <a:pt x="1128660" y="8636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B887D08-CCB4-467B-A41F-F1DD9D39F535}"/>
              </a:ext>
            </a:extLst>
          </p:cNvPr>
          <p:cNvSpPr/>
          <p:nvPr/>
        </p:nvSpPr>
        <p:spPr>
          <a:xfrm>
            <a:off x="3311943" y="4394200"/>
            <a:ext cx="1637288" cy="1488440"/>
          </a:xfrm>
          <a:custGeom>
            <a:avLst/>
            <a:gdLst>
              <a:gd name="connsiteX0" fmla="*/ 1620737 w 1637288"/>
              <a:gd name="connsiteY0" fmla="*/ 1381760 h 1488440"/>
              <a:gd name="connsiteX1" fmla="*/ 1595337 w 1637288"/>
              <a:gd name="connsiteY1" fmla="*/ 1386840 h 1488440"/>
              <a:gd name="connsiteX2" fmla="*/ 1549617 w 1637288"/>
              <a:gd name="connsiteY2" fmla="*/ 1366520 h 1488440"/>
              <a:gd name="connsiteX3" fmla="*/ 1534377 w 1637288"/>
              <a:gd name="connsiteY3" fmla="*/ 1351280 h 1488440"/>
              <a:gd name="connsiteX4" fmla="*/ 1508977 w 1637288"/>
              <a:gd name="connsiteY4" fmla="*/ 1336040 h 1488440"/>
              <a:gd name="connsiteX5" fmla="*/ 1488657 w 1637288"/>
              <a:gd name="connsiteY5" fmla="*/ 1320800 h 1488440"/>
              <a:gd name="connsiteX6" fmla="*/ 1463257 w 1637288"/>
              <a:gd name="connsiteY6" fmla="*/ 1305560 h 1488440"/>
              <a:gd name="connsiteX7" fmla="*/ 1448017 w 1637288"/>
              <a:gd name="connsiteY7" fmla="*/ 1290320 h 1488440"/>
              <a:gd name="connsiteX8" fmla="*/ 1422617 w 1637288"/>
              <a:gd name="connsiteY8" fmla="*/ 1270000 h 1488440"/>
              <a:gd name="connsiteX9" fmla="*/ 1392137 w 1637288"/>
              <a:gd name="connsiteY9" fmla="*/ 1249680 h 1488440"/>
              <a:gd name="connsiteX10" fmla="*/ 1361657 w 1637288"/>
              <a:gd name="connsiteY10" fmla="*/ 1219200 h 1488440"/>
              <a:gd name="connsiteX11" fmla="*/ 1326097 w 1637288"/>
              <a:gd name="connsiteY11" fmla="*/ 1193800 h 1488440"/>
              <a:gd name="connsiteX12" fmla="*/ 1290537 w 1637288"/>
              <a:gd name="connsiteY12" fmla="*/ 1153160 h 1488440"/>
              <a:gd name="connsiteX13" fmla="*/ 1260057 w 1637288"/>
              <a:gd name="connsiteY13" fmla="*/ 1132840 h 1488440"/>
              <a:gd name="connsiteX14" fmla="*/ 1214337 w 1637288"/>
              <a:gd name="connsiteY14" fmla="*/ 1087120 h 1488440"/>
              <a:gd name="connsiteX15" fmla="*/ 1194017 w 1637288"/>
              <a:gd name="connsiteY15" fmla="*/ 1066800 h 1488440"/>
              <a:gd name="connsiteX16" fmla="*/ 1153377 w 1637288"/>
              <a:gd name="connsiteY16" fmla="*/ 1031240 h 1488440"/>
              <a:gd name="connsiteX17" fmla="*/ 1112737 w 1637288"/>
              <a:gd name="connsiteY17" fmla="*/ 990600 h 1488440"/>
              <a:gd name="connsiteX18" fmla="*/ 1087337 w 1637288"/>
              <a:gd name="connsiteY18" fmla="*/ 960120 h 1488440"/>
              <a:gd name="connsiteX19" fmla="*/ 1061937 w 1637288"/>
              <a:gd name="connsiteY19" fmla="*/ 944880 h 1488440"/>
              <a:gd name="connsiteX20" fmla="*/ 1016217 w 1637288"/>
              <a:gd name="connsiteY20" fmla="*/ 889000 h 1488440"/>
              <a:gd name="connsiteX21" fmla="*/ 1006057 w 1637288"/>
              <a:gd name="connsiteY21" fmla="*/ 868680 h 1488440"/>
              <a:gd name="connsiteX22" fmla="*/ 990817 w 1637288"/>
              <a:gd name="connsiteY22" fmla="*/ 858520 h 1488440"/>
              <a:gd name="connsiteX23" fmla="*/ 965417 w 1637288"/>
              <a:gd name="connsiteY23" fmla="*/ 828040 h 1488440"/>
              <a:gd name="connsiteX24" fmla="*/ 934937 w 1637288"/>
              <a:gd name="connsiteY24" fmla="*/ 807720 h 1488440"/>
              <a:gd name="connsiteX25" fmla="*/ 873977 w 1637288"/>
              <a:gd name="connsiteY25" fmla="*/ 756920 h 1488440"/>
              <a:gd name="connsiteX26" fmla="*/ 853657 w 1637288"/>
              <a:gd name="connsiteY26" fmla="*/ 741680 h 1488440"/>
              <a:gd name="connsiteX27" fmla="*/ 823177 w 1637288"/>
              <a:gd name="connsiteY27" fmla="*/ 726440 h 1488440"/>
              <a:gd name="connsiteX28" fmla="*/ 787617 w 1637288"/>
              <a:gd name="connsiteY28" fmla="*/ 690880 h 1488440"/>
              <a:gd name="connsiteX29" fmla="*/ 746977 w 1637288"/>
              <a:gd name="connsiteY29" fmla="*/ 645160 h 1488440"/>
              <a:gd name="connsiteX30" fmla="*/ 716497 w 1637288"/>
              <a:gd name="connsiteY30" fmla="*/ 614680 h 1488440"/>
              <a:gd name="connsiteX31" fmla="*/ 686017 w 1637288"/>
              <a:gd name="connsiteY31" fmla="*/ 579120 h 1488440"/>
              <a:gd name="connsiteX32" fmla="*/ 670777 w 1637288"/>
              <a:gd name="connsiteY32" fmla="*/ 568960 h 1488440"/>
              <a:gd name="connsiteX33" fmla="*/ 655537 w 1637288"/>
              <a:gd name="connsiteY33" fmla="*/ 553720 h 1488440"/>
              <a:gd name="connsiteX34" fmla="*/ 640297 w 1637288"/>
              <a:gd name="connsiteY34" fmla="*/ 543560 h 1488440"/>
              <a:gd name="connsiteX35" fmla="*/ 625057 w 1637288"/>
              <a:gd name="connsiteY35" fmla="*/ 528320 h 1488440"/>
              <a:gd name="connsiteX36" fmla="*/ 594577 w 1637288"/>
              <a:gd name="connsiteY36" fmla="*/ 508000 h 1488440"/>
              <a:gd name="connsiteX37" fmla="*/ 579337 w 1637288"/>
              <a:gd name="connsiteY37" fmla="*/ 492760 h 1488440"/>
              <a:gd name="connsiteX38" fmla="*/ 543777 w 1637288"/>
              <a:gd name="connsiteY38" fmla="*/ 472440 h 1488440"/>
              <a:gd name="connsiteX39" fmla="*/ 528537 w 1637288"/>
              <a:gd name="connsiteY39" fmla="*/ 457200 h 1488440"/>
              <a:gd name="connsiteX40" fmla="*/ 508217 w 1637288"/>
              <a:gd name="connsiteY40" fmla="*/ 447040 h 1488440"/>
              <a:gd name="connsiteX41" fmla="*/ 482817 w 1637288"/>
              <a:gd name="connsiteY41" fmla="*/ 431800 h 1488440"/>
              <a:gd name="connsiteX42" fmla="*/ 452337 w 1637288"/>
              <a:gd name="connsiteY42" fmla="*/ 406400 h 1488440"/>
              <a:gd name="connsiteX43" fmla="*/ 401537 w 1637288"/>
              <a:gd name="connsiteY43" fmla="*/ 365760 h 1488440"/>
              <a:gd name="connsiteX44" fmla="*/ 371057 w 1637288"/>
              <a:gd name="connsiteY44" fmla="*/ 325120 h 1488440"/>
              <a:gd name="connsiteX45" fmla="*/ 330417 w 1637288"/>
              <a:gd name="connsiteY45" fmla="*/ 284480 h 1488440"/>
              <a:gd name="connsiteX46" fmla="*/ 305017 w 1637288"/>
              <a:gd name="connsiteY46" fmla="*/ 264160 h 1488440"/>
              <a:gd name="connsiteX47" fmla="*/ 289777 w 1637288"/>
              <a:gd name="connsiteY47" fmla="*/ 254000 h 1488440"/>
              <a:gd name="connsiteX48" fmla="*/ 244057 w 1637288"/>
              <a:gd name="connsiteY48" fmla="*/ 208280 h 1488440"/>
              <a:gd name="connsiteX49" fmla="*/ 218657 w 1637288"/>
              <a:gd name="connsiteY49" fmla="*/ 182880 h 1488440"/>
              <a:gd name="connsiteX50" fmla="*/ 203417 w 1637288"/>
              <a:gd name="connsiteY50" fmla="*/ 172720 h 1488440"/>
              <a:gd name="connsiteX51" fmla="*/ 193257 w 1637288"/>
              <a:gd name="connsiteY51" fmla="*/ 152400 h 1488440"/>
              <a:gd name="connsiteX52" fmla="*/ 152617 w 1637288"/>
              <a:gd name="connsiteY52" fmla="*/ 111760 h 1488440"/>
              <a:gd name="connsiteX53" fmla="*/ 137377 w 1637288"/>
              <a:gd name="connsiteY53" fmla="*/ 96520 h 1488440"/>
              <a:gd name="connsiteX54" fmla="*/ 101817 w 1637288"/>
              <a:gd name="connsiteY54" fmla="*/ 60960 h 1488440"/>
              <a:gd name="connsiteX55" fmla="*/ 122137 w 1637288"/>
              <a:gd name="connsiteY55" fmla="*/ 106680 h 1488440"/>
              <a:gd name="connsiteX56" fmla="*/ 198337 w 1637288"/>
              <a:gd name="connsiteY56" fmla="*/ 203200 h 1488440"/>
              <a:gd name="connsiteX57" fmla="*/ 213577 w 1637288"/>
              <a:gd name="connsiteY57" fmla="*/ 228600 h 1488440"/>
              <a:gd name="connsiteX58" fmla="*/ 223737 w 1637288"/>
              <a:gd name="connsiteY58" fmla="*/ 243840 h 1488440"/>
              <a:gd name="connsiteX59" fmla="*/ 249137 w 1637288"/>
              <a:gd name="connsiteY59" fmla="*/ 259080 h 1488440"/>
              <a:gd name="connsiteX60" fmla="*/ 305017 w 1637288"/>
              <a:gd name="connsiteY60" fmla="*/ 304800 h 1488440"/>
              <a:gd name="connsiteX61" fmla="*/ 376137 w 1637288"/>
              <a:gd name="connsiteY61" fmla="*/ 355600 h 1488440"/>
              <a:gd name="connsiteX62" fmla="*/ 467577 w 1637288"/>
              <a:gd name="connsiteY62" fmla="*/ 436880 h 1488440"/>
              <a:gd name="connsiteX63" fmla="*/ 508217 w 1637288"/>
              <a:gd name="connsiteY63" fmla="*/ 477520 h 1488440"/>
              <a:gd name="connsiteX64" fmla="*/ 492977 w 1637288"/>
              <a:gd name="connsiteY64" fmla="*/ 462280 h 1488440"/>
              <a:gd name="connsiteX65" fmla="*/ 482817 w 1637288"/>
              <a:gd name="connsiteY65" fmla="*/ 447040 h 1488440"/>
              <a:gd name="connsiteX66" fmla="*/ 467577 w 1637288"/>
              <a:gd name="connsiteY66" fmla="*/ 426720 h 1488440"/>
              <a:gd name="connsiteX67" fmla="*/ 498057 w 1637288"/>
              <a:gd name="connsiteY67" fmla="*/ 436880 h 1488440"/>
              <a:gd name="connsiteX68" fmla="*/ 548857 w 1637288"/>
              <a:gd name="connsiteY68" fmla="*/ 472440 h 1488440"/>
              <a:gd name="connsiteX69" fmla="*/ 579337 w 1637288"/>
              <a:gd name="connsiteY69" fmla="*/ 497840 h 1488440"/>
              <a:gd name="connsiteX70" fmla="*/ 548857 w 1637288"/>
              <a:gd name="connsiteY70" fmla="*/ 487680 h 1488440"/>
              <a:gd name="connsiteX71" fmla="*/ 533617 w 1637288"/>
              <a:gd name="connsiteY71" fmla="*/ 472440 h 1488440"/>
              <a:gd name="connsiteX72" fmla="*/ 513297 w 1637288"/>
              <a:gd name="connsiteY72" fmla="*/ 447040 h 1488440"/>
              <a:gd name="connsiteX73" fmla="*/ 492977 w 1637288"/>
              <a:gd name="connsiteY73" fmla="*/ 431800 h 1488440"/>
              <a:gd name="connsiteX74" fmla="*/ 482817 w 1637288"/>
              <a:gd name="connsiteY74" fmla="*/ 416560 h 1488440"/>
              <a:gd name="connsiteX75" fmla="*/ 462497 w 1637288"/>
              <a:gd name="connsiteY75" fmla="*/ 391160 h 1488440"/>
              <a:gd name="connsiteX76" fmla="*/ 432017 w 1637288"/>
              <a:gd name="connsiteY76" fmla="*/ 345440 h 1488440"/>
              <a:gd name="connsiteX77" fmla="*/ 411697 w 1637288"/>
              <a:gd name="connsiteY77" fmla="*/ 304800 h 1488440"/>
              <a:gd name="connsiteX78" fmla="*/ 386297 w 1637288"/>
              <a:gd name="connsiteY78" fmla="*/ 284480 h 1488440"/>
              <a:gd name="connsiteX79" fmla="*/ 360897 w 1637288"/>
              <a:gd name="connsiteY79" fmla="*/ 269240 h 1488440"/>
              <a:gd name="connsiteX80" fmla="*/ 325337 w 1637288"/>
              <a:gd name="connsiteY80" fmla="*/ 233680 h 1488440"/>
              <a:gd name="connsiteX81" fmla="*/ 284697 w 1637288"/>
              <a:gd name="connsiteY81" fmla="*/ 203200 h 1488440"/>
              <a:gd name="connsiteX82" fmla="*/ 269457 w 1637288"/>
              <a:gd name="connsiteY82" fmla="*/ 182880 h 1488440"/>
              <a:gd name="connsiteX83" fmla="*/ 238977 w 1637288"/>
              <a:gd name="connsiteY83" fmla="*/ 157480 h 1488440"/>
              <a:gd name="connsiteX84" fmla="*/ 228817 w 1637288"/>
              <a:gd name="connsiteY84" fmla="*/ 142240 h 1488440"/>
              <a:gd name="connsiteX85" fmla="*/ 162777 w 1637288"/>
              <a:gd name="connsiteY85" fmla="*/ 101600 h 1488440"/>
              <a:gd name="connsiteX86" fmla="*/ 142457 w 1637288"/>
              <a:gd name="connsiteY86" fmla="*/ 91440 h 1488440"/>
              <a:gd name="connsiteX87" fmla="*/ 96737 w 1637288"/>
              <a:gd name="connsiteY87" fmla="*/ 45720 h 1488440"/>
              <a:gd name="connsiteX88" fmla="*/ 71337 w 1637288"/>
              <a:gd name="connsiteY88" fmla="*/ 30480 h 1488440"/>
              <a:gd name="connsiteX89" fmla="*/ 35777 w 1637288"/>
              <a:gd name="connsiteY89" fmla="*/ 15240 h 1488440"/>
              <a:gd name="connsiteX90" fmla="*/ 5297 w 1637288"/>
              <a:gd name="connsiteY90" fmla="*/ 0 h 1488440"/>
              <a:gd name="connsiteX91" fmla="*/ 217 w 1637288"/>
              <a:gd name="connsiteY91" fmla="*/ 45720 h 1488440"/>
              <a:gd name="connsiteX92" fmla="*/ 15457 w 1637288"/>
              <a:gd name="connsiteY92" fmla="*/ 121920 h 1488440"/>
              <a:gd name="connsiteX93" fmla="*/ 152617 w 1637288"/>
              <a:gd name="connsiteY93" fmla="*/ 309880 h 1488440"/>
              <a:gd name="connsiteX94" fmla="*/ 269457 w 1637288"/>
              <a:gd name="connsiteY94" fmla="*/ 452120 h 1488440"/>
              <a:gd name="connsiteX95" fmla="*/ 508217 w 1637288"/>
              <a:gd name="connsiteY95" fmla="*/ 695960 h 1488440"/>
              <a:gd name="connsiteX96" fmla="*/ 599657 w 1637288"/>
              <a:gd name="connsiteY96" fmla="*/ 782320 h 1488440"/>
              <a:gd name="connsiteX97" fmla="*/ 823177 w 1637288"/>
              <a:gd name="connsiteY97" fmla="*/ 965200 h 1488440"/>
              <a:gd name="connsiteX98" fmla="*/ 1021297 w 1637288"/>
              <a:gd name="connsiteY98" fmla="*/ 1127760 h 1488440"/>
              <a:gd name="connsiteX99" fmla="*/ 1102577 w 1637288"/>
              <a:gd name="connsiteY99" fmla="*/ 1193800 h 1488440"/>
              <a:gd name="connsiteX100" fmla="*/ 1178777 w 1637288"/>
              <a:gd name="connsiteY100" fmla="*/ 1259840 h 1488440"/>
              <a:gd name="connsiteX101" fmla="*/ 1407377 w 1637288"/>
              <a:gd name="connsiteY101" fmla="*/ 1422400 h 1488440"/>
              <a:gd name="connsiteX102" fmla="*/ 1473417 w 1637288"/>
              <a:gd name="connsiteY102" fmla="*/ 1463040 h 1488440"/>
              <a:gd name="connsiteX103" fmla="*/ 1539457 w 1637288"/>
              <a:gd name="connsiteY103" fmla="*/ 1488440 h 1488440"/>
              <a:gd name="connsiteX104" fmla="*/ 1585177 w 1637288"/>
              <a:gd name="connsiteY104" fmla="*/ 1452880 h 1488440"/>
              <a:gd name="connsiteX105" fmla="*/ 1630897 w 1637288"/>
              <a:gd name="connsiteY105" fmla="*/ 1432560 h 1488440"/>
              <a:gd name="connsiteX106" fmla="*/ 1625817 w 1637288"/>
              <a:gd name="connsiteY106" fmla="*/ 1376680 h 1488440"/>
              <a:gd name="connsiteX107" fmla="*/ 1605497 w 1637288"/>
              <a:gd name="connsiteY107" fmla="*/ 1356360 h 1488440"/>
              <a:gd name="connsiteX108" fmla="*/ 1590257 w 1637288"/>
              <a:gd name="connsiteY108" fmla="*/ 1341120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1637288" h="1488440">
                <a:moveTo>
                  <a:pt x="1620737" y="1381760"/>
                </a:moveTo>
                <a:cubicBezTo>
                  <a:pt x="1612270" y="1383453"/>
                  <a:pt x="1603936" y="1387622"/>
                  <a:pt x="1595337" y="1386840"/>
                </a:cubicBezTo>
                <a:cubicBezTo>
                  <a:pt x="1580419" y="1385484"/>
                  <a:pt x="1561594" y="1376501"/>
                  <a:pt x="1549617" y="1366520"/>
                </a:cubicBezTo>
                <a:cubicBezTo>
                  <a:pt x="1544098" y="1361921"/>
                  <a:pt x="1540124" y="1355591"/>
                  <a:pt x="1534377" y="1351280"/>
                </a:cubicBezTo>
                <a:cubicBezTo>
                  <a:pt x="1526478" y="1345356"/>
                  <a:pt x="1517192" y="1341517"/>
                  <a:pt x="1508977" y="1336040"/>
                </a:cubicBezTo>
                <a:cubicBezTo>
                  <a:pt x="1501932" y="1331344"/>
                  <a:pt x="1495702" y="1325496"/>
                  <a:pt x="1488657" y="1320800"/>
                </a:cubicBezTo>
                <a:cubicBezTo>
                  <a:pt x="1480442" y="1315323"/>
                  <a:pt x="1471156" y="1311484"/>
                  <a:pt x="1463257" y="1305560"/>
                </a:cubicBezTo>
                <a:cubicBezTo>
                  <a:pt x="1457510" y="1301249"/>
                  <a:pt x="1453424" y="1295051"/>
                  <a:pt x="1448017" y="1290320"/>
                </a:cubicBezTo>
                <a:cubicBezTo>
                  <a:pt x="1439857" y="1283180"/>
                  <a:pt x="1431386" y="1276377"/>
                  <a:pt x="1422617" y="1270000"/>
                </a:cubicBezTo>
                <a:cubicBezTo>
                  <a:pt x="1412742" y="1262818"/>
                  <a:pt x="1400771" y="1258314"/>
                  <a:pt x="1392137" y="1249680"/>
                </a:cubicBezTo>
                <a:cubicBezTo>
                  <a:pt x="1381977" y="1239520"/>
                  <a:pt x="1373612" y="1227170"/>
                  <a:pt x="1361657" y="1219200"/>
                </a:cubicBezTo>
                <a:cubicBezTo>
                  <a:pt x="1353004" y="1213431"/>
                  <a:pt x="1332398" y="1200101"/>
                  <a:pt x="1326097" y="1193800"/>
                </a:cubicBezTo>
                <a:cubicBezTo>
                  <a:pt x="1278243" y="1145946"/>
                  <a:pt x="1381152" y="1227300"/>
                  <a:pt x="1290537" y="1153160"/>
                </a:cubicBezTo>
                <a:cubicBezTo>
                  <a:pt x="1281086" y="1145428"/>
                  <a:pt x="1269285" y="1140837"/>
                  <a:pt x="1260057" y="1132840"/>
                </a:cubicBezTo>
                <a:cubicBezTo>
                  <a:pt x="1243770" y="1118725"/>
                  <a:pt x="1229577" y="1102360"/>
                  <a:pt x="1214337" y="1087120"/>
                </a:cubicBezTo>
                <a:cubicBezTo>
                  <a:pt x="1207564" y="1080347"/>
                  <a:pt x="1201226" y="1073108"/>
                  <a:pt x="1194017" y="1066800"/>
                </a:cubicBezTo>
                <a:cubicBezTo>
                  <a:pt x="1180470" y="1054947"/>
                  <a:pt x="1166509" y="1043551"/>
                  <a:pt x="1153377" y="1031240"/>
                </a:cubicBezTo>
                <a:cubicBezTo>
                  <a:pt x="1139401" y="1018137"/>
                  <a:pt x="1125773" y="1004639"/>
                  <a:pt x="1112737" y="990600"/>
                </a:cubicBezTo>
                <a:cubicBezTo>
                  <a:pt x="1103738" y="980909"/>
                  <a:pt x="1097167" y="968967"/>
                  <a:pt x="1087337" y="960120"/>
                </a:cubicBezTo>
                <a:cubicBezTo>
                  <a:pt x="1079998" y="953515"/>
                  <a:pt x="1070404" y="949960"/>
                  <a:pt x="1061937" y="944880"/>
                </a:cubicBezTo>
                <a:cubicBezTo>
                  <a:pt x="1046697" y="926253"/>
                  <a:pt x="1026980" y="910526"/>
                  <a:pt x="1016217" y="889000"/>
                </a:cubicBezTo>
                <a:cubicBezTo>
                  <a:pt x="1012830" y="882227"/>
                  <a:pt x="1010905" y="874498"/>
                  <a:pt x="1006057" y="868680"/>
                </a:cubicBezTo>
                <a:cubicBezTo>
                  <a:pt x="1002148" y="863990"/>
                  <a:pt x="995897" y="861907"/>
                  <a:pt x="990817" y="858520"/>
                </a:cubicBezTo>
                <a:cubicBezTo>
                  <a:pt x="981786" y="844973"/>
                  <a:pt x="978957" y="838571"/>
                  <a:pt x="965417" y="828040"/>
                </a:cubicBezTo>
                <a:cubicBezTo>
                  <a:pt x="955778" y="820543"/>
                  <a:pt x="943571" y="816354"/>
                  <a:pt x="934937" y="807720"/>
                </a:cubicBezTo>
                <a:cubicBezTo>
                  <a:pt x="902643" y="775426"/>
                  <a:pt x="922280" y="793147"/>
                  <a:pt x="873977" y="756920"/>
                </a:cubicBezTo>
                <a:cubicBezTo>
                  <a:pt x="867204" y="751840"/>
                  <a:pt x="861230" y="745466"/>
                  <a:pt x="853657" y="741680"/>
                </a:cubicBezTo>
                <a:cubicBezTo>
                  <a:pt x="843497" y="736600"/>
                  <a:pt x="832181" y="733366"/>
                  <a:pt x="823177" y="726440"/>
                </a:cubicBezTo>
                <a:cubicBezTo>
                  <a:pt x="809890" y="716219"/>
                  <a:pt x="799470" y="702733"/>
                  <a:pt x="787617" y="690880"/>
                </a:cubicBezTo>
                <a:cubicBezTo>
                  <a:pt x="743470" y="646733"/>
                  <a:pt x="812975" y="717158"/>
                  <a:pt x="746977" y="645160"/>
                </a:cubicBezTo>
                <a:cubicBezTo>
                  <a:pt x="737268" y="634568"/>
                  <a:pt x="726109" y="625360"/>
                  <a:pt x="716497" y="614680"/>
                </a:cubicBezTo>
                <a:cubicBezTo>
                  <a:pt x="696316" y="592256"/>
                  <a:pt x="707779" y="597255"/>
                  <a:pt x="686017" y="579120"/>
                </a:cubicBezTo>
                <a:cubicBezTo>
                  <a:pt x="681327" y="575211"/>
                  <a:pt x="675467" y="572869"/>
                  <a:pt x="670777" y="568960"/>
                </a:cubicBezTo>
                <a:cubicBezTo>
                  <a:pt x="665258" y="564361"/>
                  <a:pt x="661056" y="558319"/>
                  <a:pt x="655537" y="553720"/>
                </a:cubicBezTo>
                <a:cubicBezTo>
                  <a:pt x="650847" y="549811"/>
                  <a:pt x="644987" y="547469"/>
                  <a:pt x="640297" y="543560"/>
                </a:cubicBezTo>
                <a:cubicBezTo>
                  <a:pt x="634778" y="538961"/>
                  <a:pt x="630728" y="532731"/>
                  <a:pt x="625057" y="528320"/>
                </a:cubicBezTo>
                <a:cubicBezTo>
                  <a:pt x="615418" y="520823"/>
                  <a:pt x="604216" y="515497"/>
                  <a:pt x="594577" y="508000"/>
                </a:cubicBezTo>
                <a:cubicBezTo>
                  <a:pt x="588906" y="503589"/>
                  <a:pt x="584856" y="497359"/>
                  <a:pt x="579337" y="492760"/>
                </a:cubicBezTo>
                <a:cubicBezTo>
                  <a:pt x="550540" y="468763"/>
                  <a:pt x="578558" y="497283"/>
                  <a:pt x="543777" y="472440"/>
                </a:cubicBezTo>
                <a:cubicBezTo>
                  <a:pt x="537931" y="468264"/>
                  <a:pt x="534383" y="461376"/>
                  <a:pt x="528537" y="457200"/>
                </a:cubicBezTo>
                <a:cubicBezTo>
                  <a:pt x="522375" y="452798"/>
                  <a:pt x="514837" y="450718"/>
                  <a:pt x="508217" y="447040"/>
                </a:cubicBezTo>
                <a:cubicBezTo>
                  <a:pt x="499586" y="442245"/>
                  <a:pt x="490802" y="437607"/>
                  <a:pt x="482817" y="431800"/>
                </a:cubicBezTo>
                <a:cubicBezTo>
                  <a:pt x="472121" y="424021"/>
                  <a:pt x="462664" y="414662"/>
                  <a:pt x="452337" y="406400"/>
                </a:cubicBezTo>
                <a:cubicBezTo>
                  <a:pt x="436875" y="394030"/>
                  <a:pt x="414406" y="379701"/>
                  <a:pt x="401537" y="365760"/>
                </a:cubicBezTo>
                <a:cubicBezTo>
                  <a:pt x="390051" y="353317"/>
                  <a:pt x="383031" y="337094"/>
                  <a:pt x="371057" y="325120"/>
                </a:cubicBezTo>
                <a:cubicBezTo>
                  <a:pt x="357510" y="311573"/>
                  <a:pt x="345377" y="296448"/>
                  <a:pt x="330417" y="284480"/>
                </a:cubicBezTo>
                <a:cubicBezTo>
                  <a:pt x="321950" y="277707"/>
                  <a:pt x="313691" y="270666"/>
                  <a:pt x="305017" y="264160"/>
                </a:cubicBezTo>
                <a:cubicBezTo>
                  <a:pt x="300133" y="260497"/>
                  <a:pt x="294278" y="258126"/>
                  <a:pt x="289777" y="254000"/>
                </a:cubicBezTo>
                <a:cubicBezTo>
                  <a:pt x="273889" y="239436"/>
                  <a:pt x="259297" y="223520"/>
                  <a:pt x="244057" y="208280"/>
                </a:cubicBezTo>
                <a:cubicBezTo>
                  <a:pt x="235590" y="199813"/>
                  <a:pt x="228620" y="189522"/>
                  <a:pt x="218657" y="182880"/>
                </a:cubicBezTo>
                <a:lnTo>
                  <a:pt x="203417" y="172720"/>
                </a:lnTo>
                <a:cubicBezTo>
                  <a:pt x="200030" y="165947"/>
                  <a:pt x="198105" y="158218"/>
                  <a:pt x="193257" y="152400"/>
                </a:cubicBezTo>
                <a:cubicBezTo>
                  <a:pt x="180992" y="137683"/>
                  <a:pt x="166164" y="125307"/>
                  <a:pt x="152617" y="111760"/>
                </a:cubicBezTo>
                <a:cubicBezTo>
                  <a:pt x="147537" y="106680"/>
                  <a:pt x="141865" y="102130"/>
                  <a:pt x="137377" y="96520"/>
                </a:cubicBezTo>
                <a:cubicBezTo>
                  <a:pt x="113243" y="66352"/>
                  <a:pt x="126079" y="77134"/>
                  <a:pt x="101817" y="60960"/>
                </a:cubicBezTo>
                <a:cubicBezTo>
                  <a:pt x="108590" y="76200"/>
                  <a:pt x="112773" y="92880"/>
                  <a:pt x="122137" y="106680"/>
                </a:cubicBezTo>
                <a:cubicBezTo>
                  <a:pt x="145154" y="140599"/>
                  <a:pt x="177247" y="168050"/>
                  <a:pt x="198337" y="203200"/>
                </a:cubicBezTo>
                <a:cubicBezTo>
                  <a:pt x="203417" y="211667"/>
                  <a:pt x="208344" y="220227"/>
                  <a:pt x="213577" y="228600"/>
                </a:cubicBezTo>
                <a:cubicBezTo>
                  <a:pt x="216813" y="233777"/>
                  <a:pt x="219101" y="239867"/>
                  <a:pt x="223737" y="243840"/>
                </a:cubicBezTo>
                <a:cubicBezTo>
                  <a:pt x="231234" y="250266"/>
                  <a:pt x="241238" y="253156"/>
                  <a:pt x="249137" y="259080"/>
                </a:cubicBezTo>
                <a:cubicBezTo>
                  <a:pt x="268390" y="273520"/>
                  <a:pt x="285433" y="290811"/>
                  <a:pt x="305017" y="304800"/>
                </a:cubicBezTo>
                <a:cubicBezTo>
                  <a:pt x="328724" y="321733"/>
                  <a:pt x="353526" y="337229"/>
                  <a:pt x="376137" y="355600"/>
                </a:cubicBezTo>
                <a:cubicBezTo>
                  <a:pt x="407788" y="381316"/>
                  <a:pt x="434952" y="412411"/>
                  <a:pt x="467577" y="436880"/>
                </a:cubicBezTo>
                <a:cubicBezTo>
                  <a:pt x="484573" y="449627"/>
                  <a:pt x="497973" y="457033"/>
                  <a:pt x="508217" y="477520"/>
                </a:cubicBezTo>
                <a:cubicBezTo>
                  <a:pt x="511430" y="483946"/>
                  <a:pt x="496962" y="468258"/>
                  <a:pt x="492977" y="462280"/>
                </a:cubicBezTo>
                <a:cubicBezTo>
                  <a:pt x="489590" y="457200"/>
                  <a:pt x="486366" y="452008"/>
                  <a:pt x="482817" y="447040"/>
                </a:cubicBezTo>
                <a:cubicBezTo>
                  <a:pt x="477896" y="440150"/>
                  <a:pt x="460532" y="431416"/>
                  <a:pt x="467577" y="426720"/>
                </a:cubicBezTo>
                <a:cubicBezTo>
                  <a:pt x="476488" y="420779"/>
                  <a:pt x="487897" y="433493"/>
                  <a:pt x="498057" y="436880"/>
                </a:cubicBezTo>
                <a:cubicBezTo>
                  <a:pt x="514990" y="448733"/>
                  <a:pt x="532321" y="460038"/>
                  <a:pt x="548857" y="472440"/>
                </a:cubicBezTo>
                <a:cubicBezTo>
                  <a:pt x="559437" y="480375"/>
                  <a:pt x="579337" y="484615"/>
                  <a:pt x="579337" y="497840"/>
                </a:cubicBezTo>
                <a:cubicBezTo>
                  <a:pt x="579337" y="508550"/>
                  <a:pt x="559017" y="491067"/>
                  <a:pt x="548857" y="487680"/>
                </a:cubicBezTo>
                <a:cubicBezTo>
                  <a:pt x="543777" y="482600"/>
                  <a:pt x="538348" y="477847"/>
                  <a:pt x="533617" y="472440"/>
                </a:cubicBezTo>
                <a:cubicBezTo>
                  <a:pt x="526477" y="464280"/>
                  <a:pt x="520964" y="454707"/>
                  <a:pt x="513297" y="447040"/>
                </a:cubicBezTo>
                <a:cubicBezTo>
                  <a:pt x="507310" y="441053"/>
                  <a:pt x="498964" y="437787"/>
                  <a:pt x="492977" y="431800"/>
                </a:cubicBezTo>
                <a:cubicBezTo>
                  <a:pt x="488660" y="427483"/>
                  <a:pt x="486480" y="421444"/>
                  <a:pt x="482817" y="416560"/>
                </a:cubicBezTo>
                <a:cubicBezTo>
                  <a:pt x="476311" y="407886"/>
                  <a:pt x="468799" y="399983"/>
                  <a:pt x="462497" y="391160"/>
                </a:cubicBezTo>
                <a:cubicBezTo>
                  <a:pt x="451851" y="376255"/>
                  <a:pt x="440208" y="361823"/>
                  <a:pt x="432017" y="345440"/>
                </a:cubicBezTo>
                <a:cubicBezTo>
                  <a:pt x="425244" y="331893"/>
                  <a:pt x="423524" y="314261"/>
                  <a:pt x="411697" y="304800"/>
                </a:cubicBezTo>
                <a:cubicBezTo>
                  <a:pt x="403230" y="298027"/>
                  <a:pt x="395180" y="290698"/>
                  <a:pt x="386297" y="284480"/>
                </a:cubicBezTo>
                <a:cubicBezTo>
                  <a:pt x="378208" y="278818"/>
                  <a:pt x="368482" y="275561"/>
                  <a:pt x="360897" y="269240"/>
                </a:cubicBezTo>
                <a:cubicBezTo>
                  <a:pt x="348019" y="258508"/>
                  <a:pt x="338748" y="243738"/>
                  <a:pt x="325337" y="233680"/>
                </a:cubicBezTo>
                <a:cubicBezTo>
                  <a:pt x="311790" y="223520"/>
                  <a:pt x="294857" y="216747"/>
                  <a:pt x="284697" y="203200"/>
                </a:cubicBezTo>
                <a:cubicBezTo>
                  <a:pt x="279617" y="196427"/>
                  <a:pt x="275444" y="188867"/>
                  <a:pt x="269457" y="182880"/>
                </a:cubicBezTo>
                <a:cubicBezTo>
                  <a:pt x="229497" y="142920"/>
                  <a:pt x="280588" y="207413"/>
                  <a:pt x="238977" y="157480"/>
                </a:cubicBezTo>
                <a:cubicBezTo>
                  <a:pt x="235068" y="152790"/>
                  <a:pt x="233134" y="146557"/>
                  <a:pt x="228817" y="142240"/>
                </a:cubicBezTo>
                <a:cubicBezTo>
                  <a:pt x="214067" y="127490"/>
                  <a:pt x="175711" y="108564"/>
                  <a:pt x="162777" y="101600"/>
                </a:cubicBezTo>
                <a:cubicBezTo>
                  <a:pt x="156109" y="98010"/>
                  <a:pt x="148238" y="96332"/>
                  <a:pt x="142457" y="91440"/>
                </a:cubicBezTo>
                <a:cubicBezTo>
                  <a:pt x="126004" y="77518"/>
                  <a:pt x="115218" y="56809"/>
                  <a:pt x="96737" y="45720"/>
                </a:cubicBezTo>
                <a:cubicBezTo>
                  <a:pt x="88270" y="40640"/>
                  <a:pt x="80168" y="34896"/>
                  <a:pt x="71337" y="30480"/>
                </a:cubicBezTo>
                <a:cubicBezTo>
                  <a:pt x="59802" y="24713"/>
                  <a:pt x="47486" y="20644"/>
                  <a:pt x="35777" y="15240"/>
                </a:cubicBezTo>
                <a:cubicBezTo>
                  <a:pt x="25463" y="10480"/>
                  <a:pt x="15457" y="5080"/>
                  <a:pt x="5297" y="0"/>
                </a:cubicBezTo>
                <a:cubicBezTo>
                  <a:pt x="3604" y="15240"/>
                  <a:pt x="-1056" y="30439"/>
                  <a:pt x="217" y="45720"/>
                </a:cubicBezTo>
                <a:cubicBezTo>
                  <a:pt x="2368" y="71534"/>
                  <a:pt x="4879" y="98275"/>
                  <a:pt x="15457" y="121920"/>
                </a:cubicBezTo>
                <a:cubicBezTo>
                  <a:pt x="66133" y="235195"/>
                  <a:pt x="81993" y="227486"/>
                  <a:pt x="152617" y="309880"/>
                </a:cubicBezTo>
                <a:cubicBezTo>
                  <a:pt x="192549" y="356467"/>
                  <a:pt x="230723" y="404533"/>
                  <a:pt x="269457" y="452120"/>
                </a:cubicBezTo>
                <a:cubicBezTo>
                  <a:pt x="389859" y="600042"/>
                  <a:pt x="285323" y="485683"/>
                  <a:pt x="508217" y="695960"/>
                </a:cubicBezTo>
                <a:cubicBezTo>
                  <a:pt x="538713" y="724730"/>
                  <a:pt x="568413" y="754365"/>
                  <a:pt x="599657" y="782320"/>
                </a:cubicBezTo>
                <a:cubicBezTo>
                  <a:pt x="689779" y="862955"/>
                  <a:pt x="725850" y="886915"/>
                  <a:pt x="823177" y="965200"/>
                </a:cubicBezTo>
                <a:cubicBezTo>
                  <a:pt x="884804" y="1014769"/>
                  <a:pt x="958984" y="1076776"/>
                  <a:pt x="1021297" y="1127760"/>
                </a:cubicBezTo>
                <a:cubicBezTo>
                  <a:pt x="1048315" y="1149866"/>
                  <a:pt x="1075830" y="1171367"/>
                  <a:pt x="1102577" y="1193800"/>
                </a:cubicBezTo>
                <a:cubicBezTo>
                  <a:pt x="1128330" y="1215399"/>
                  <a:pt x="1151385" y="1240361"/>
                  <a:pt x="1178777" y="1259840"/>
                </a:cubicBezTo>
                <a:cubicBezTo>
                  <a:pt x="1254977" y="1314027"/>
                  <a:pt x="1327745" y="1373396"/>
                  <a:pt x="1407377" y="1422400"/>
                </a:cubicBezTo>
                <a:cubicBezTo>
                  <a:pt x="1429390" y="1435947"/>
                  <a:pt x="1450501" y="1451084"/>
                  <a:pt x="1473417" y="1463040"/>
                </a:cubicBezTo>
                <a:cubicBezTo>
                  <a:pt x="1493152" y="1473336"/>
                  <a:pt x="1517496" y="1481120"/>
                  <a:pt x="1539457" y="1488440"/>
                </a:cubicBezTo>
                <a:cubicBezTo>
                  <a:pt x="1589104" y="1476028"/>
                  <a:pt x="1524059" y="1496536"/>
                  <a:pt x="1585177" y="1452880"/>
                </a:cubicBezTo>
                <a:cubicBezTo>
                  <a:pt x="1598748" y="1443186"/>
                  <a:pt x="1615657" y="1439333"/>
                  <a:pt x="1630897" y="1432560"/>
                </a:cubicBezTo>
                <a:cubicBezTo>
                  <a:pt x="1638635" y="1409346"/>
                  <a:pt x="1641859" y="1408764"/>
                  <a:pt x="1625817" y="1376680"/>
                </a:cubicBezTo>
                <a:cubicBezTo>
                  <a:pt x="1621533" y="1368112"/>
                  <a:pt x="1611731" y="1363633"/>
                  <a:pt x="1605497" y="1356360"/>
                </a:cubicBezTo>
                <a:cubicBezTo>
                  <a:pt x="1591226" y="1339711"/>
                  <a:pt x="1602322" y="1341120"/>
                  <a:pt x="1590257" y="1341120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E151320-FB08-4EA3-A803-EF6695D74174}"/>
              </a:ext>
            </a:extLst>
          </p:cNvPr>
          <p:cNvSpPr/>
          <p:nvPr/>
        </p:nvSpPr>
        <p:spPr>
          <a:xfrm>
            <a:off x="2814320" y="2113073"/>
            <a:ext cx="960120" cy="1453100"/>
          </a:xfrm>
          <a:custGeom>
            <a:avLst/>
            <a:gdLst>
              <a:gd name="connsiteX0" fmla="*/ 152400 w 960120"/>
              <a:gd name="connsiteY0" fmla="*/ 1453087 h 1453100"/>
              <a:gd name="connsiteX1" fmla="*/ 142240 w 960120"/>
              <a:gd name="connsiteY1" fmla="*/ 1397207 h 1453100"/>
              <a:gd name="connsiteX2" fmla="*/ 127000 w 960120"/>
              <a:gd name="connsiteY2" fmla="*/ 1387047 h 1453100"/>
              <a:gd name="connsiteX3" fmla="*/ 106680 w 960120"/>
              <a:gd name="connsiteY3" fmla="*/ 1361647 h 1453100"/>
              <a:gd name="connsiteX4" fmla="*/ 101600 w 960120"/>
              <a:gd name="connsiteY4" fmla="*/ 1346407 h 1453100"/>
              <a:gd name="connsiteX5" fmla="*/ 91440 w 960120"/>
              <a:gd name="connsiteY5" fmla="*/ 1331167 h 1453100"/>
              <a:gd name="connsiteX6" fmla="*/ 86360 w 960120"/>
              <a:gd name="connsiteY6" fmla="*/ 1305767 h 1453100"/>
              <a:gd name="connsiteX7" fmla="*/ 71120 w 960120"/>
              <a:gd name="connsiteY7" fmla="*/ 1265127 h 1453100"/>
              <a:gd name="connsiteX8" fmla="*/ 81280 w 960120"/>
              <a:gd name="connsiteY8" fmla="*/ 1244807 h 1453100"/>
              <a:gd name="connsiteX9" fmla="*/ 127000 w 960120"/>
              <a:gd name="connsiteY9" fmla="*/ 1209247 h 1453100"/>
              <a:gd name="connsiteX10" fmla="*/ 182880 w 960120"/>
              <a:gd name="connsiteY10" fmla="*/ 1158447 h 1453100"/>
              <a:gd name="connsiteX11" fmla="*/ 203200 w 960120"/>
              <a:gd name="connsiteY11" fmla="*/ 1153367 h 1453100"/>
              <a:gd name="connsiteX12" fmla="*/ 238760 w 960120"/>
              <a:gd name="connsiteY12" fmla="*/ 1127967 h 1453100"/>
              <a:gd name="connsiteX13" fmla="*/ 264160 w 960120"/>
              <a:gd name="connsiteY13" fmla="*/ 1102567 h 1453100"/>
              <a:gd name="connsiteX14" fmla="*/ 284480 w 960120"/>
              <a:gd name="connsiteY14" fmla="*/ 1097487 h 1453100"/>
              <a:gd name="connsiteX15" fmla="*/ 345440 w 960120"/>
              <a:gd name="connsiteY15" fmla="*/ 1061927 h 1453100"/>
              <a:gd name="connsiteX16" fmla="*/ 386080 w 960120"/>
              <a:gd name="connsiteY16" fmla="*/ 1041607 h 1453100"/>
              <a:gd name="connsiteX17" fmla="*/ 421640 w 960120"/>
              <a:gd name="connsiteY17" fmla="*/ 1021287 h 1453100"/>
              <a:gd name="connsiteX18" fmla="*/ 436880 w 960120"/>
              <a:gd name="connsiteY18" fmla="*/ 1011127 h 1453100"/>
              <a:gd name="connsiteX19" fmla="*/ 457200 w 960120"/>
              <a:gd name="connsiteY19" fmla="*/ 1006047 h 1453100"/>
              <a:gd name="connsiteX20" fmla="*/ 482600 w 960120"/>
              <a:gd name="connsiteY20" fmla="*/ 990807 h 1453100"/>
              <a:gd name="connsiteX21" fmla="*/ 502920 w 960120"/>
              <a:gd name="connsiteY21" fmla="*/ 985727 h 1453100"/>
              <a:gd name="connsiteX22" fmla="*/ 543560 w 960120"/>
              <a:gd name="connsiteY22" fmla="*/ 955247 h 1453100"/>
              <a:gd name="connsiteX23" fmla="*/ 558800 w 960120"/>
              <a:gd name="connsiteY23" fmla="*/ 934927 h 1453100"/>
              <a:gd name="connsiteX24" fmla="*/ 574040 w 960120"/>
              <a:gd name="connsiteY24" fmla="*/ 929847 h 1453100"/>
              <a:gd name="connsiteX25" fmla="*/ 589280 w 960120"/>
              <a:gd name="connsiteY25" fmla="*/ 919687 h 1453100"/>
              <a:gd name="connsiteX26" fmla="*/ 640080 w 960120"/>
              <a:gd name="connsiteY26" fmla="*/ 894287 h 1453100"/>
              <a:gd name="connsiteX27" fmla="*/ 655320 w 960120"/>
              <a:gd name="connsiteY27" fmla="*/ 884127 h 1453100"/>
              <a:gd name="connsiteX28" fmla="*/ 680720 w 960120"/>
              <a:gd name="connsiteY28" fmla="*/ 863807 h 1453100"/>
              <a:gd name="connsiteX29" fmla="*/ 726440 w 960120"/>
              <a:gd name="connsiteY29" fmla="*/ 843487 h 1453100"/>
              <a:gd name="connsiteX30" fmla="*/ 746760 w 960120"/>
              <a:gd name="connsiteY30" fmla="*/ 828247 h 1453100"/>
              <a:gd name="connsiteX31" fmla="*/ 772160 w 960120"/>
              <a:gd name="connsiteY31" fmla="*/ 818087 h 1453100"/>
              <a:gd name="connsiteX32" fmla="*/ 792480 w 960120"/>
              <a:gd name="connsiteY32" fmla="*/ 802847 h 1453100"/>
              <a:gd name="connsiteX33" fmla="*/ 822960 w 960120"/>
              <a:gd name="connsiteY33" fmla="*/ 782527 h 1453100"/>
              <a:gd name="connsiteX34" fmla="*/ 838200 w 960120"/>
              <a:gd name="connsiteY34" fmla="*/ 777447 h 1453100"/>
              <a:gd name="connsiteX35" fmla="*/ 883920 w 960120"/>
              <a:gd name="connsiteY35" fmla="*/ 757127 h 1453100"/>
              <a:gd name="connsiteX36" fmla="*/ 899160 w 960120"/>
              <a:gd name="connsiteY36" fmla="*/ 736807 h 1453100"/>
              <a:gd name="connsiteX37" fmla="*/ 914400 w 960120"/>
              <a:gd name="connsiteY37" fmla="*/ 721567 h 1453100"/>
              <a:gd name="connsiteX38" fmla="*/ 919480 w 960120"/>
              <a:gd name="connsiteY38" fmla="*/ 696167 h 1453100"/>
              <a:gd name="connsiteX39" fmla="*/ 934720 w 960120"/>
              <a:gd name="connsiteY39" fmla="*/ 665687 h 1453100"/>
              <a:gd name="connsiteX40" fmla="*/ 939800 w 960120"/>
              <a:gd name="connsiteY40" fmla="*/ 645367 h 1453100"/>
              <a:gd name="connsiteX41" fmla="*/ 949960 w 960120"/>
              <a:gd name="connsiteY41" fmla="*/ 614887 h 1453100"/>
              <a:gd name="connsiteX42" fmla="*/ 944880 w 960120"/>
              <a:gd name="connsiteY42" fmla="*/ 548847 h 1453100"/>
              <a:gd name="connsiteX43" fmla="*/ 929640 w 960120"/>
              <a:gd name="connsiteY43" fmla="*/ 482807 h 1453100"/>
              <a:gd name="connsiteX44" fmla="*/ 934720 w 960120"/>
              <a:gd name="connsiteY44" fmla="*/ 365967 h 1453100"/>
              <a:gd name="connsiteX45" fmla="*/ 939800 w 960120"/>
              <a:gd name="connsiteY45" fmla="*/ 345647 h 1453100"/>
              <a:gd name="connsiteX46" fmla="*/ 944880 w 960120"/>
              <a:gd name="connsiteY46" fmla="*/ 249127 h 1453100"/>
              <a:gd name="connsiteX47" fmla="*/ 949960 w 960120"/>
              <a:gd name="connsiteY47" fmla="*/ 228807 h 1453100"/>
              <a:gd name="connsiteX48" fmla="*/ 960120 w 960120"/>
              <a:gd name="connsiteY48" fmla="*/ 193247 h 1453100"/>
              <a:gd name="connsiteX49" fmla="*/ 949960 w 960120"/>
              <a:gd name="connsiteY49" fmla="*/ 10367 h 1453100"/>
              <a:gd name="connsiteX50" fmla="*/ 934720 w 960120"/>
              <a:gd name="connsiteY50" fmla="*/ 207 h 1453100"/>
              <a:gd name="connsiteX51" fmla="*/ 894080 w 960120"/>
              <a:gd name="connsiteY51" fmla="*/ 5287 h 1453100"/>
              <a:gd name="connsiteX52" fmla="*/ 878840 w 960120"/>
              <a:gd name="connsiteY52" fmla="*/ 15447 h 1453100"/>
              <a:gd name="connsiteX53" fmla="*/ 828040 w 960120"/>
              <a:gd name="connsiteY53" fmla="*/ 122127 h 1453100"/>
              <a:gd name="connsiteX54" fmla="*/ 792480 w 960120"/>
              <a:gd name="connsiteY54" fmla="*/ 223727 h 1453100"/>
              <a:gd name="connsiteX55" fmla="*/ 756920 w 960120"/>
              <a:gd name="connsiteY55" fmla="*/ 310087 h 1453100"/>
              <a:gd name="connsiteX56" fmla="*/ 736600 w 960120"/>
              <a:gd name="connsiteY56" fmla="*/ 345647 h 1453100"/>
              <a:gd name="connsiteX57" fmla="*/ 706120 w 960120"/>
              <a:gd name="connsiteY57" fmla="*/ 421847 h 1453100"/>
              <a:gd name="connsiteX58" fmla="*/ 640080 w 960120"/>
              <a:gd name="connsiteY58" fmla="*/ 559007 h 1453100"/>
              <a:gd name="connsiteX59" fmla="*/ 548640 w 960120"/>
              <a:gd name="connsiteY59" fmla="*/ 736807 h 1453100"/>
              <a:gd name="connsiteX60" fmla="*/ 487680 w 960120"/>
              <a:gd name="connsiteY60" fmla="*/ 792687 h 1453100"/>
              <a:gd name="connsiteX61" fmla="*/ 447040 w 960120"/>
              <a:gd name="connsiteY61" fmla="*/ 813007 h 1453100"/>
              <a:gd name="connsiteX62" fmla="*/ 386080 w 960120"/>
              <a:gd name="connsiteY62" fmla="*/ 904447 h 1453100"/>
              <a:gd name="connsiteX63" fmla="*/ 289560 w 960120"/>
              <a:gd name="connsiteY63" fmla="*/ 995887 h 1453100"/>
              <a:gd name="connsiteX64" fmla="*/ 223520 w 960120"/>
              <a:gd name="connsiteY64" fmla="*/ 1067007 h 1453100"/>
              <a:gd name="connsiteX65" fmla="*/ 172720 w 960120"/>
              <a:gd name="connsiteY65" fmla="*/ 1107647 h 1453100"/>
              <a:gd name="connsiteX66" fmla="*/ 86360 w 960120"/>
              <a:gd name="connsiteY66" fmla="*/ 1209247 h 1453100"/>
              <a:gd name="connsiteX67" fmla="*/ 35560 w 960120"/>
              <a:gd name="connsiteY67" fmla="*/ 1234647 h 1453100"/>
              <a:gd name="connsiteX68" fmla="*/ 15240 w 960120"/>
              <a:gd name="connsiteY68" fmla="*/ 1244807 h 1453100"/>
              <a:gd name="connsiteX69" fmla="*/ 0 w 960120"/>
              <a:gd name="connsiteY69" fmla="*/ 1275287 h 1453100"/>
              <a:gd name="connsiteX70" fmla="*/ 71120 w 960120"/>
              <a:gd name="connsiteY70" fmla="*/ 1392127 h 1453100"/>
              <a:gd name="connsiteX71" fmla="*/ 152400 w 960120"/>
              <a:gd name="connsiteY71" fmla="*/ 1453087 h 145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960120" h="1453100">
                <a:moveTo>
                  <a:pt x="152400" y="1453087"/>
                </a:moveTo>
                <a:cubicBezTo>
                  <a:pt x="164253" y="1453934"/>
                  <a:pt x="149036" y="1414877"/>
                  <a:pt x="142240" y="1397207"/>
                </a:cubicBezTo>
                <a:cubicBezTo>
                  <a:pt x="140048" y="1391509"/>
                  <a:pt x="131317" y="1391364"/>
                  <a:pt x="127000" y="1387047"/>
                </a:cubicBezTo>
                <a:cubicBezTo>
                  <a:pt x="119333" y="1379380"/>
                  <a:pt x="113453" y="1370114"/>
                  <a:pt x="106680" y="1361647"/>
                </a:cubicBezTo>
                <a:cubicBezTo>
                  <a:pt x="104987" y="1356567"/>
                  <a:pt x="103995" y="1351196"/>
                  <a:pt x="101600" y="1346407"/>
                </a:cubicBezTo>
                <a:cubicBezTo>
                  <a:pt x="98870" y="1340946"/>
                  <a:pt x="93584" y="1336884"/>
                  <a:pt x="91440" y="1331167"/>
                </a:cubicBezTo>
                <a:cubicBezTo>
                  <a:pt x="88408" y="1323082"/>
                  <a:pt x="88454" y="1314144"/>
                  <a:pt x="86360" y="1305767"/>
                </a:cubicBezTo>
                <a:cubicBezTo>
                  <a:pt x="83705" y="1295149"/>
                  <a:pt x="74228" y="1272896"/>
                  <a:pt x="71120" y="1265127"/>
                </a:cubicBezTo>
                <a:cubicBezTo>
                  <a:pt x="74507" y="1258354"/>
                  <a:pt x="75925" y="1250162"/>
                  <a:pt x="81280" y="1244807"/>
                </a:cubicBezTo>
                <a:cubicBezTo>
                  <a:pt x="94932" y="1231155"/>
                  <a:pt x="116290" y="1225311"/>
                  <a:pt x="127000" y="1209247"/>
                </a:cubicBezTo>
                <a:cubicBezTo>
                  <a:pt x="141122" y="1188065"/>
                  <a:pt x="153680" y="1165747"/>
                  <a:pt x="182880" y="1158447"/>
                </a:cubicBezTo>
                <a:lnTo>
                  <a:pt x="203200" y="1153367"/>
                </a:lnTo>
                <a:cubicBezTo>
                  <a:pt x="211853" y="1147598"/>
                  <a:pt x="232459" y="1134268"/>
                  <a:pt x="238760" y="1127967"/>
                </a:cubicBezTo>
                <a:cubicBezTo>
                  <a:pt x="255693" y="1111034"/>
                  <a:pt x="240453" y="1112727"/>
                  <a:pt x="264160" y="1102567"/>
                </a:cubicBezTo>
                <a:cubicBezTo>
                  <a:pt x="270577" y="1099817"/>
                  <a:pt x="277998" y="1100080"/>
                  <a:pt x="284480" y="1097487"/>
                </a:cubicBezTo>
                <a:cubicBezTo>
                  <a:pt x="322368" y="1082332"/>
                  <a:pt x="309286" y="1082586"/>
                  <a:pt x="345440" y="1061927"/>
                </a:cubicBezTo>
                <a:cubicBezTo>
                  <a:pt x="358590" y="1054413"/>
                  <a:pt x="373478" y="1050008"/>
                  <a:pt x="386080" y="1041607"/>
                </a:cubicBezTo>
                <a:cubicBezTo>
                  <a:pt x="423210" y="1016854"/>
                  <a:pt x="376524" y="1047068"/>
                  <a:pt x="421640" y="1021287"/>
                </a:cubicBezTo>
                <a:cubicBezTo>
                  <a:pt x="426941" y="1018258"/>
                  <a:pt x="431268" y="1013532"/>
                  <a:pt x="436880" y="1011127"/>
                </a:cubicBezTo>
                <a:cubicBezTo>
                  <a:pt x="443297" y="1008377"/>
                  <a:pt x="450427" y="1007740"/>
                  <a:pt x="457200" y="1006047"/>
                </a:cubicBezTo>
                <a:cubicBezTo>
                  <a:pt x="465667" y="1000967"/>
                  <a:pt x="473577" y="994817"/>
                  <a:pt x="482600" y="990807"/>
                </a:cubicBezTo>
                <a:cubicBezTo>
                  <a:pt x="488980" y="987971"/>
                  <a:pt x="496889" y="989245"/>
                  <a:pt x="502920" y="985727"/>
                </a:cubicBezTo>
                <a:cubicBezTo>
                  <a:pt x="517547" y="977195"/>
                  <a:pt x="530013" y="965407"/>
                  <a:pt x="543560" y="955247"/>
                </a:cubicBezTo>
                <a:cubicBezTo>
                  <a:pt x="550333" y="950167"/>
                  <a:pt x="552296" y="940347"/>
                  <a:pt x="558800" y="934927"/>
                </a:cubicBezTo>
                <a:cubicBezTo>
                  <a:pt x="562914" y="931499"/>
                  <a:pt x="569251" y="932242"/>
                  <a:pt x="574040" y="929847"/>
                </a:cubicBezTo>
                <a:cubicBezTo>
                  <a:pt x="579501" y="927117"/>
                  <a:pt x="583904" y="922582"/>
                  <a:pt x="589280" y="919687"/>
                </a:cubicBezTo>
                <a:cubicBezTo>
                  <a:pt x="605949" y="910711"/>
                  <a:pt x="624328" y="904789"/>
                  <a:pt x="640080" y="894287"/>
                </a:cubicBezTo>
                <a:cubicBezTo>
                  <a:pt x="645160" y="890900"/>
                  <a:pt x="650436" y="887790"/>
                  <a:pt x="655320" y="884127"/>
                </a:cubicBezTo>
                <a:cubicBezTo>
                  <a:pt x="663994" y="877621"/>
                  <a:pt x="671698" y="869821"/>
                  <a:pt x="680720" y="863807"/>
                </a:cubicBezTo>
                <a:cubicBezTo>
                  <a:pt x="704188" y="848162"/>
                  <a:pt x="700040" y="858154"/>
                  <a:pt x="726440" y="843487"/>
                </a:cubicBezTo>
                <a:cubicBezTo>
                  <a:pt x="733841" y="839375"/>
                  <a:pt x="739359" y="832359"/>
                  <a:pt x="746760" y="828247"/>
                </a:cubicBezTo>
                <a:cubicBezTo>
                  <a:pt x="754731" y="823818"/>
                  <a:pt x="764189" y="822516"/>
                  <a:pt x="772160" y="818087"/>
                </a:cubicBezTo>
                <a:cubicBezTo>
                  <a:pt x="779561" y="813975"/>
                  <a:pt x="785544" y="807702"/>
                  <a:pt x="792480" y="802847"/>
                </a:cubicBezTo>
                <a:cubicBezTo>
                  <a:pt x="802483" y="795845"/>
                  <a:pt x="812286" y="788457"/>
                  <a:pt x="822960" y="782527"/>
                </a:cubicBezTo>
                <a:cubicBezTo>
                  <a:pt x="827641" y="779926"/>
                  <a:pt x="833186" y="779327"/>
                  <a:pt x="838200" y="777447"/>
                </a:cubicBezTo>
                <a:cubicBezTo>
                  <a:pt x="864145" y="767718"/>
                  <a:pt x="860830" y="768672"/>
                  <a:pt x="883920" y="757127"/>
                </a:cubicBezTo>
                <a:cubicBezTo>
                  <a:pt x="889000" y="750354"/>
                  <a:pt x="893650" y="743235"/>
                  <a:pt x="899160" y="736807"/>
                </a:cubicBezTo>
                <a:cubicBezTo>
                  <a:pt x="903835" y="731352"/>
                  <a:pt x="911187" y="727993"/>
                  <a:pt x="914400" y="721567"/>
                </a:cubicBezTo>
                <a:cubicBezTo>
                  <a:pt x="918261" y="713844"/>
                  <a:pt x="917386" y="704544"/>
                  <a:pt x="919480" y="696167"/>
                </a:cubicBezTo>
                <a:cubicBezTo>
                  <a:pt x="923686" y="679341"/>
                  <a:pt x="924787" y="680586"/>
                  <a:pt x="934720" y="665687"/>
                </a:cubicBezTo>
                <a:cubicBezTo>
                  <a:pt x="936413" y="658914"/>
                  <a:pt x="937794" y="652054"/>
                  <a:pt x="939800" y="645367"/>
                </a:cubicBezTo>
                <a:cubicBezTo>
                  <a:pt x="942877" y="635109"/>
                  <a:pt x="949960" y="614887"/>
                  <a:pt x="949960" y="614887"/>
                </a:cubicBezTo>
                <a:cubicBezTo>
                  <a:pt x="948267" y="592874"/>
                  <a:pt x="947863" y="570723"/>
                  <a:pt x="944880" y="548847"/>
                </a:cubicBezTo>
                <a:cubicBezTo>
                  <a:pt x="943129" y="536005"/>
                  <a:pt x="934069" y="500521"/>
                  <a:pt x="929640" y="482807"/>
                </a:cubicBezTo>
                <a:cubicBezTo>
                  <a:pt x="931333" y="443860"/>
                  <a:pt x="931840" y="404844"/>
                  <a:pt x="934720" y="365967"/>
                </a:cubicBezTo>
                <a:cubicBezTo>
                  <a:pt x="935236" y="359004"/>
                  <a:pt x="939195" y="352603"/>
                  <a:pt x="939800" y="345647"/>
                </a:cubicBezTo>
                <a:cubicBezTo>
                  <a:pt x="942591" y="313550"/>
                  <a:pt x="942089" y="281224"/>
                  <a:pt x="944880" y="249127"/>
                </a:cubicBezTo>
                <a:cubicBezTo>
                  <a:pt x="945485" y="242171"/>
                  <a:pt x="948123" y="235543"/>
                  <a:pt x="949960" y="228807"/>
                </a:cubicBezTo>
                <a:cubicBezTo>
                  <a:pt x="953204" y="216914"/>
                  <a:pt x="956733" y="205100"/>
                  <a:pt x="960120" y="193247"/>
                </a:cubicBezTo>
                <a:cubicBezTo>
                  <a:pt x="956733" y="132287"/>
                  <a:pt x="957925" y="70899"/>
                  <a:pt x="949960" y="10367"/>
                </a:cubicBezTo>
                <a:cubicBezTo>
                  <a:pt x="949164" y="4314"/>
                  <a:pt x="940800" y="760"/>
                  <a:pt x="934720" y="207"/>
                </a:cubicBezTo>
                <a:cubicBezTo>
                  <a:pt x="921124" y="-1029"/>
                  <a:pt x="907627" y="3594"/>
                  <a:pt x="894080" y="5287"/>
                </a:cubicBezTo>
                <a:cubicBezTo>
                  <a:pt x="889000" y="8674"/>
                  <a:pt x="882706" y="10722"/>
                  <a:pt x="878840" y="15447"/>
                </a:cubicBezTo>
                <a:cubicBezTo>
                  <a:pt x="833672" y="70653"/>
                  <a:pt x="857435" y="53539"/>
                  <a:pt x="828040" y="122127"/>
                </a:cubicBezTo>
                <a:cubicBezTo>
                  <a:pt x="785812" y="220658"/>
                  <a:pt x="848588" y="70705"/>
                  <a:pt x="792480" y="223727"/>
                </a:cubicBezTo>
                <a:cubicBezTo>
                  <a:pt x="781763" y="252956"/>
                  <a:pt x="772366" y="283057"/>
                  <a:pt x="756920" y="310087"/>
                </a:cubicBezTo>
                <a:cubicBezTo>
                  <a:pt x="750147" y="321940"/>
                  <a:pt x="742249" y="333219"/>
                  <a:pt x="736600" y="345647"/>
                </a:cubicBezTo>
                <a:cubicBezTo>
                  <a:pt x="725280" y="370552"/>
                  <a:pt x="717396" y="396922"/>
                  <a:pt x="706120" y="421847"/>
                </a:cubicBezTo>
                <a:cubicBezTo>
                  <a:pt x="685205" y="468080"/>
                  <a:pt x="661641" y="513072"/>
                  <a:pt x="640080" y="559007"/>
                </a:cubicBezTo>
                <a:cubicBezTo>
                  <a:pt x="601281" y="641667"/>
                  <a:pt x="596391" y="669160"/>
                  <a:pt x="548640" y="736807"/>
                </a:cubicBezTo>
                <a:cubicBezTo>
                  <a:pt x="541024" y="747596"/>
                  <a:pt x="487738" y="792647"/>
                  <a:pt x="487680" y="792687"/>
                </a:cubicBezTo>
                <a:cubicBezTo>
                  <a:pt x="475199" y="801267"/>
                  <a:pt x="460587" y="806234"/>
                  <a:pt x="447040" y="813007"/>
                </a:cubicBezTo>
                <a:cubicBezTo>
                  <a:pt x="429439" y="842343"/>
                  <a:pt x="406470" y="881872"/>
                  <a:pt x="386080" y="904447"/>
                </a:cubicBezTo>
                <a:cubicBezTo>
                  <a:pt x="356374" y="937336"/>
                  <a:pt x="319717" y="963410"/>
                  <a:pt x="289560" y="995887"/>
                </a:cubicBezTo>
                <a:cubicBezTo>
                  <a:pt x="267547" y="1019594"/>
                  <a:pt x="246898" y="1044645"/>
                  <a:pt x="223520" y="1067007"/>
                </a:cubicBezTo>
                <a:cubicBezTo>
                  <a:pt x="207849" y="1081996"/>
                  <a:pt x="187634" y="1091905"/>
                  <a:pt x="172720" y="1107647"/>
                </a:cubicBezTo>
                <a:cubicBezTo>
                  <a:pt x="81272" y="1204176"/>
                  <a:pt x="184048" y="1125514"/>
                  <a:pt x="86360" y="1209247"/>
                </a:cubicBezTo>
                <a:cubicBezTo>
                  <a:pt x="69808" y="1223434"/>
                  <a:pt x="54734" y="1226125"/>
                  <a:pt x="35560" y="1234647"/>
                </a:cubicBezTo>
                <a:cubicBezTo>
                  <a:pt x="28640" y="1237723"/>
                  <a:pt x="22013" y="1241420"/>
                  <a:pt x="15240" y="1244807"/>
                </a:cubicBezTo>
                <a:cubicBezTo>
                  <a:pt x="10160" y="1254967"/>
                  <a:pt x="0" y="1263928"/>
                  <a:pt x="0" y="1275287"/>
                </a:cubicBezTo>
                <a:cubicBezTo>
                  <a:pt x="0" y="1348954"/>
                  <a:pt x="21812" y="1344963"/>
                  <a:pt x="71120" y="1392127"/>
                </a:cubicBezTo>
                <a:cubicBezTo>
                  <a:pt x="133277" y="1451582"/>
                  <a:pt x="140547" y="1452240"/>
                  <a:pt x="152400" y="145308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D169320-417C-49F9-B87B-F0F381D54256}"/>
              </a:ext>
            </a:extLst>
          </p:cNvPr>
          <p:cNvSpPr/>
          <p:nvPr/>
        </p:nvSpPr>
        <p:spPr>
          <a:xfrm>
            <a:off x="5801360" y="4302760"/>
            <a:ext cx="1275080" cy="899809"/>
          </a:xfrm>
          <a:custGeom>
            <a:avLst/>
            <a:gdLst>
              <a:gd name="connsiteX0" fmla="*/ 0 w 1275080"/>
              <a:gd name="connsiteY0" fmla="*/ 873760 h 899809"/>
              <a:gd name="connsiteX1" fmla="*/ 25400 w 1275080"/>
              <a:gd name="connsiteY1" fmla="*/ 894080 h 899809"/>
              <a:gd name="connsiteX2" fmla="*/ 96520 w 1275080"/>
              <a:gd name="connsiteY2" fmla="*/ 894080 h 899809"/>
              <a:gd name="connsiteX3" fmla="*/ 137160 w 1275080"/>
              <a:gd name="connsiteY3" fmla="*/ 858520 h 899809"/>
              <a:gd name="connsiteX4" fmla="*/ 147320 w 1275080"/>
              <a:gd name="connsiteY4" fmla="*/ 843280 h 899809"/>
              <a:gd name="connsiteX5" fmla="*/ 152400 w 1275080"/>
              <a:gd name="connsiteY5" fmla="*/ 807720 h 899809"/>
              <a:gd name="connsiteX6" fmla="*/ 137160 w 1275080"/>
              <a:gd name="connsiteY6" fmla="*/ 822960 h 899809"/>
              <a:gd name="connsiteX7" fmla="*/ 121920 w 1275080"/>
              <a:gd name="connsiteY7" fmla="*/ 858520 h 899809"/>
              <a:gd name="connsiteX8" fmla="*/ 111760 w 1275080"/>
              <a:gd name="connsiteY8" fmla="*/ 873760 h 899809"/>
              <a:gd name="connsiteX9" fmla="*/ 101600 w 1275080"/>
              <a:gd name="connsiteY9" fmla="*/ 848360 h 899809"/>
              <a:gd name="connsiteX10" fmla="*/ 121920 w 1275080"/>
              <a:gd name="connsiteY10" fmla="*/ 797560 h 899809"/>
              <a:gd name="connsiteX11" fmla="*/ 127000 w 1275080"/>
              <a:gd name="connsiteY11" fmla="*/ 675640 h 899809"/>
              <a:gd name="connsiteX12" fmla="*/ 132080 w 1275080"/>
              <a:gd name="connsiteY12" fmla="*/ 655320 h 899809"/>
              <a:gd name="connsiteX13" fmla="*/ 137160 w 1275080"/>
              <a:gd name="connsiteY13" fmla="*/ 528320 h 899809"/>
              <a:gd name="connsiteX14" fmla="*/ 147320 w 1275080"/>
              <a:gd name="connsiteY14" fmla="*/ 396240 h 899809"/>
              <a:gd name="connsiteX15" fmla="*/ 157480 w 1275080"/>
              <a:gd name="connsiteY15" fmla="*/ 340360 h 899809"/>
              <a:gd name="connsiteX16" fmla="*/ 172720 w 1275080"/>
              <a:gd name="connsiteY16" fmla="*/ 203200 h 899809"/>
              <a:gd name="connsiteX17" fmla="*/ 223520 w 1275080"/>
              <a:gd name="connsiteY17" fmla="*/ 187960 h 899809"/>
              <a:gd name="connsiteX18" fmla="*/ 264160 w 1275080"/>
              <a:gd name="connsiteY18" fmla="*/ 182880 h 899809"/>
              <a:gd name="connsiteX19" fmla="*/ 279400 w 1275080"/>
              <a:gd name="connsiteY19" fmla="*/ 187960 h 899809"/>
              <a:gd name="connsiteX20" fmla="*/ 309880 w 1275080"/>
              <a:gd name="connsiteY20" fmla="*/ 218440 h 899809"/>
              <a:gd name="connsiteX21" fmla="*/ 375920 w 1275080"/>
              <a:gd name="connsiteY21" fmla="*/ 238760 h 899809"/>
              <a:gd name="connsiteX22" fmla="*/ 391160 w 1275080"/>
              <a:gd name="connsiteY22" fmla="*/ 248920 h 899809"/>
              <a:gd name="connsiteX23" fmla="*/ 436880 w 1275080"/>
              <a:gd name="connsiteY23" fmla="*/ 238760 h 899809"/>
              <a:gd name="connsiteX24" fmla="*/ 492760 w 1275080"/>
              <a:gd name="connsiteY24" fmla="*/ 213360 h 899809"/>
              <a:gd name="connsiteX25" fmla="*/ 518160 w 1275080"/>
              <a:gd name="connsiteY25" fmla="*/ 223520 h 899809"/>
              <a:gd name="connsiteX26" fmla="*/ 533400 w 1275080"/>
              <a:gd name="connsiteY26" fmla="*/ 233680 h 899809"/>
              <a:gd name="connsiteX27" fmla="*/ 563880 w 1275080"/>
              <a:gd name="connsiteY27" fmla="*/ 243840 h 899809"/>
              <a:gd name="connsiteX28" fmla="*/ 640080 w 1275080"/>
              <a:gd name="connsiteY28" fmla="*/ 238760 h 899809"/>
              <a:gd name="connsiteX29" fmla="*/ 650240 w 1275080"/>
              <a:gd name="connsiteY29" fmla="*/ 223520 h 899809"/>
              <a:gd name="connsiteX30" fmla="*/ 665480 w 1275080"/>
              <a:gd name="connsiteY30" fmla="*/ 213360 h 899809"/>
              <a:gd name="connsiteX31" fmla="*/ 685800 w 1275080"/>
              <a:gd name="connsiteY31" fmla="*/ 177800 h 899809"/>
              <a:gd name="connsiteX32" fmla="*/ 690880 w 1275080"/>
              <a:gd name="connsiteY32" fmla="*/ 157480 h 899809"/>
              <a:gd name="connsiteX33" fmla="*/ 701040 w 1275080"/>
              <a:gd name="connsiteY33" fmla="*/ 142240 h 899809"/>
              <a:gd name="connsiteX34" fmla="*/ 716280 w 1275080"/>
              <a:gd name="connsiteY34" fmla="*/ 137160 h 899809"/>
              <a:gd name="connsiteX35" fmla="*/ 741680 w 1275080"/>
              <a:gd name="connsiteY35" fmla="*/ 127000 h 899809"/>
              <a:gd name="connsiteX36" fmla="*/ 797560 w 1275080"/>
              <a:gd name="connsiteY36" fmla="*/ 147320 h 899809"/>
              <a:gd name="connsiteX37" fmla="*/ 848360 w 1275080"/>
              <a:gd name="connsiteY37" fmla="*/ 157480 h 899809"/>
              <a:gd name="connsiteX38" fmla="*/ 909320 w 1275080"/>
              <a:gd name="connsiteY38" fmla="*/ 152400 h 899809"/>
              <a:gd name="connsiteX39" fmla="*/ 949960 w 1275080"/>
              <a:gd name="connsiteY39" fmla="*/ 127000 h 899809"/>
              <a:gd name="connsiteX40" fmla="*/ 975360 w 1275080"/>
              <a:gd name="connsiteY40" fmla="*/ 116840 h 899809"/>
              <a:gd name="connsiteX41" fmla="*/ 995680 w 1275080"/>
              <a:gd name="connsiteY41" fmla="*/ 101600 h 899809"/>
              <a:gd name="connsiteX42" fmla="*/ 1010920 w 1275080"/>
              <a:gd name="connsiteY42" fmla="*/ 91440 h 899809"/>
              <a:gd name="connsiteX43" fmla="*/ 1051560 w 1275080"/>
              <a:gd name="connsiteY43" fmla="*/ 50800 h 899809"/>
              <a:gd name="connsiteX44" fmla="*/ 1087120 w 1275080"/>
              <a:gd name="connsiteY44" fmla="*/ 25400 h 899809"/>
              <a:gd name="connsiteX45" fmla="*/ 1122680 w 1275080"/>
              <a:gd name="connsiteY45" fmla="*/ 0 h 899809"/>
              <a:gd name="connsiteX46" fmla="*/ 1173480 w 1275080"/>
              <a:gd name="connsiteY46" fmla="*/ 5080 h 899809"/>
              <a:gd name="connsiteX47" fmla="*/ 1198880 w 1275080"/>
              <a:gd name="connsiteY47" fmla="*/ 35560 h 899809"/>
              <a:gd name="connsiteX48" fmla="*/ 1214120 w 1275080"/>
              <a:gd name="connsiteY48" fmla="*/ 60960 h 899809"/>
              <a:gd name="connsiteX49" fmla="*/ 1234440 w 1275080"/>
              <a:gd name="connsiteY49" fmla="*/ 91440 h 899809"/>
              <a:gd name="connsiteX50" fmla="*/ 1249680 w 1275080"/>
              <a:gd name="connsiteY50" fmla="*/ 111760 h 899809"/>
              <a:gd name="connsiteX51" fmla="*/ 1270000 w 1275080"/>
              <a:gd name="connsiteY51" fmla="*/ 157480 h 899809"/>
              <a:gd name="connsiteX52" fmla="*/ 1275080 w 1275080"/>
              <a:gd name="connsiteY52" fmla="*/ 177800 h 899809"/>
              <a:gd name="connsiteX53" fmla="*/ 1264920 w 1275080"/>
              <a:gd name="connsiteY53" fmla="*/ 254000 h 899809"/>
              <a:gd name="connsiteX54" fmla="*/ 1244600 w 1275080"/>
              <a:gd name="connsiteY54" fmla="*/ 279400 h 899809"/>
              <a:gd name="connsiteX55" fmla="*/ 1051560 w 1275080"/>
              <a:gd name="connsiteY55" fmla="*/ 431800 h 899809"/>
              <a:gd name="connsiteX56" fmla="*/ 904240 w 1275080"/>
              <a:gd name="connsiteY56" fmla="*/ 543560 h 899809"/>
              <a:gd name="connsiteX57" fmla="*/ 614680 w 1275080"/>
              <a:gd name="connsiteY57" fmla="*/ 695960 h 899809"/>
              <a:gd name="connsiteX58" fmla="*/ 548640 w 1275080"/>
              <a:gd name="connsiteY58" fmla="*/ 726440 h 899809"/>
              <a:gd name="connsiteX59" fmla="*/ 513080 w 1275080"/>
              <a:gd name="connsiteY59" fmla="*/ 741680 h 899809"/>
              <a:gd name="connsiteX60" fmla="*/ 259080 w 1275080"/>
              <a:gd name="connsiteY60" fmla="*/ 817880 h 899809"/>
              <a:gd name="connsiteX61" fmla="*/ 167640 w 1275080"/>
              <a:gd name="connsiteY61" fmla="*/ 848360 h 899809"/>
              <a:gd name="connsiteX62" fmla="*/ 137160 w 1275080"/>
              <a:gd name="connsiteY62" fmla="*/ 873760 h 899809"/>
              <a:gd name="connsiteX63" fmla="*/ 111760 w 1275080"/>
              <a:gd name="connsiteY63" fmla="*/ 883920 h 89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75080" h="899809">
                <a:moveTo>
                  <a:pt x="0" y="873760"/>
                </a:moveTo>
                <a:cubicBezTo>
                  <a:pt x="8467" y="880533"/>
                  <a:pt x="16205" y="888333"/>
                  <a:pt x="25400" y="894080"/>
                </a:cubicBezTo>
                <a:cubicBezTo>
                  <a:pt x="44946" y="906296"/>
                  <a:pt x="82243" y="895378"/>
                  <a:pt x="96520" y="894080"/>
                </a:cubicBezTo>
                <a:cubicBezTo>
                  <a:pt x="115202" y="880068"/>
                  <a:pt x="121376" y="876935"/>
                  <a:pt x="137160" y="858520"/>
                </a:cubicBezTo>
                <a:cubicBezTo>
                  <a:pt x="141133" y="853884"/>
                  <a:pt x="143933" y="848360"/>
                  <a:pt x="147320" y="843280"/>
                </a:cubicBezTo>
                <a:cubicBezTo>
                  <a:pt x="149013" y="831427"/>
                  <a:pt x="157755" y="818430"/>
                  <a:pt x="152400" y="807720"/>
                </a:cubicBezTo>
                <a:cubicBezTo>
                  <a:pt x="149187" y="801294"/>
                  <a:pt x="141336" y="817114"/>
                  <a:pt x="137160" y="822960"/>
                </a:cubicBezTo>
                <a:cubicBezTo>
                  <a:pt x="119542" y="847625"/>
                  <a:pt x="132975" y="836410"/>
                  <a:pt x="121920" y="858520"/>
                </a:cubicBezTo>
                <a:cubicBezTo>
                  <a:pt x="119190" y="863981"/>
                  <a:pt x="115147" y="868680"/>
                  <a:pt x="111760" y="873760"/>
                </a:cubicBezTo>
                <a:cubicBezTo>
                  <a:pt x="108373" y="865293"/>
                  <a:pt x="100395" y="857399"/>
                  <a:pt x="101600" y="848360"/>
                </a:cubicBezTo>
                <a:cubicBezTo>
                  <a:pt x="104010" y="830282"/>
                  <a:pt x="121920" y="797560"/>
                  <a:pt x="121920" y="797560"/>
                </a:cubicBezTo>
                <a:cubicBezTo>
                  <a:pt x="123613" y="756920"/>
                  <a:pt x="124102" y="716212"/>
                  <a:pt x="127000" y="675640"/>
                </a:cubicBezTo>
                <a:cubicBezTo>
                  <a:pt x="127497" y="668676"/>
                  <a:pt x="131600" y="662285"/>
                  <a:pt x="132080" y="655320"/>
                </a:cubicBezTo>
                <a:cubicBezTo>
                  <a:pt x="134995" y="613053"/>
                  <a:pt x="135320" y="570647"/>
                  <a:pt x="137160" y="528320"/>
                </a:cubicBezTo>
                <a:cubicBezTo>
                  <a:pt x="146506" y="313356"/>
                  <a:pt x="134323" y="480720"/>
                  <a:pt x="147320" y="396240"/>
                </a:cubicBezTo>
                <a:cubicBezTo>
                  <a:pt x="155526" y="342901"/>
                  <a:pt x="147117" y="371448"/>
                  <a:pt x="157480" y="340360"/>
                </a:cubicBezTo>
                <a:cubicBezTo>
                  <a:pt x="162560" y="294640"/>
                  <a:pt x="159085" y="247134"/>
                  <a:pt x="172720" y="203200"/>
                </a:cubicBezTo>
                <a:cubicBezTo>
                  <a:pt x="173459" y="200818"/>
                  <a:pt x="216517" y="189127"/>
                  <a:pt x="223520" y="187960"/>
                </a:cubicBezTo>
                <a:cubicBezTo>
                  <a:pt x="236986" y="185716"/>
                  <a:pt x="250613" y="184573"/>
                  <a:pt x="264160" y="182880"/>
                </a:cubicBezTo>
                <a:cubicBezTo>
                  <a:pt x="269240" y="184573"/>
                  <a:pt x="275173" y="184672"/>
                  <a:pt x="279400" y="187960"/>
                </a:cubicBezTo>
                <a:cubicBezTo>
                  <a:pt x="290742" y="196781"/>
                  <a:pt x="295941" y="214955"/>
                  <a:pt x="309880" y="218440"/>
                </a:cubicBezTo>
                <a:cubicBezTo>
                  <a:pt x="327585" y="222866"/>
                  <a:pt x="365451" y="231781"/>
                  <a:pt x="375920" y="238760"/>
                </a:cubicBezTo>
                <a:lnTo>
                  <a:pt x="391160" y="248920"/>
                </a:lnTo>
                <a:cubicBezTo>
                  <a:pt x="406400" y="245533"/>
                  <a:pt x="422385" y="244558"/>
                  <a:pt x="436880" y="238760"/>
                </a:cubicBezTo>
                <a:cubicBezTo>
                  <a:pt x="524763" y="203607"/>
                  <a:pt x="419876" y="227937"/>
                  <a:pt x="492760" y="213360"/>
                </a:cubicBezTo>
                <a:cubicBezTo>
                  <a:pt x="501227" y="216747"/>
                  <a:pt x="510004" y="219442"/>
                  <a:pt x="518160" y="223520"/>
                </a:cubicBezTo>
                <a:cubicBezTo>
                  <a:pt x="523621" y="226250"/>
                  <a:pt x="527821" y="231200"/>
                  <a:pt x="533400" y="233680"/>
                </a:cubicBezTo>
                <a:cubicBezTo>
                  <a:pt x="543187" y="238030"/>
                  <a:pt x="563880" y="243840"/>
                  <a:pt x="563880" y="243840"/>
                </a:cubicBezTo>
                <a:cubicBezTo>
                  <a:pt x="589280" y="242147"/>
                  <a:pt x="615300" y="244591"/>
                  <a:pt x="640080" y="238760"/>
                </a:cubicBezTo>
                <a:cubicBezTo>
                  <a:pt x="646023" y="237362"/>
                  <a:pt x="645923" y="227837"/>
                  <a:pt x="650240" y="223520"/>
                </a:cubicBezTo>
                <a:cubicBezTo>
                  <a:pt x="654557" y="219203"/>
                  <a:pt x="660400" y="216747"/>
                  <a:pt x="665480" y="213360"/>
                </a:cubicBezTo>
                <a:cubicBezTo>
                  <a:pt x="679308" y="144220"/>
                  <a:pt x="658037" y="219445"/>
                  <a:pt x="685800" y="177800"/>
                </a:cubicBezTo>
                <a:cubicBezTo>
                  <a:pt x="689673" y="171991"/>
                  <a:pt x="688130" y="163897"/>
                  <a:pt x="690880" y="157480"/>
                </a:cubicBezTo>
                <a:cubicBezTo>
                  <a:pt x="693285" y="151868"/>
                  <a:pt x="696272" y="146054"/>
                  <a:pt x="701040" y="142240"/>
                </a:cubicBezTo>
                <a:cubicBezTo>
                  <a:pt x="705221" y="138895"/>
                  <a:pt x="711266" y="139040"/>
                  <a:pt x="716280" y="137160"/>
                </a:cubicBezTo>
                <a:cubicBezTo>
                  <a:pt x="724818" y="133958"/>
                  <a:pt x="733213" y="130387"/>
                  <a:pt x="741680" y="127000"/>
                </a:cubicBezTo>
                <a:cubicBezTo>
                  <a:pt x="792613" y="135489"/>
                  <a:pt x="753058" y="125069"/>
                  <a:pt x="797560" y="147320"/>
                </a:cubicBezTo>
                <a:cubicBezTo>
                  <a:pt x="811746" y="154413"/>
                  <a:pt x="835255" y="155608"/>
                  <a:pt x="848360" y="157480"/>
                </a:cubicBezTo>
                <a:cubicBezTo>
                  <a:pt x="868680" y="155787"/>
                  <a:pt x="889240" y="155944"/>
                  <a:pt x="909320" y="152400"/>
                </a:cubicBezTo>
                <a:cubicBezTo>
                  <a:pt x="948423" y="145499"/>
                  <a:pt x="922731" y="144018"/>
                  <a:pt x="949960" y="127000"/>
                </a:cubicBezTo>
                <a:cubicBezTo>
                  <a:pt x="957693" y="122167"/>
                  <a:pt x="967389" y="121269"/>
                  <a:pt x="975360" y="116840"/>
                </a:cubicBezTo>
                <a:cubicBezTo>
                  <a:pt x="982761" y="112728"/>
                  <a:pt x="988790" y="106521"/>
                  <a:pt x="995680" y="101600"/>
                </a:cubicBezTo>
                <a:cubicBezTo>
                  <a:pt x="1000648" y="98051"/>
                  <a:pt x="1006402" y="95547"/>
                  <a:pt x="1010920" y="91440"/>
                </a:cubicBezTo>
                <a:cubicBezTo>
                  <a:pt x="1025096" y="78553"/>
                  <a:pt x="1036234" y="62295"/>
                  <a:pt x="1051560" y="50800"/>
                </a:cubicBezTo>
                <a:cubicBezTo>
                  <a:pt x="1117969" y="993"/>
                  <a:pt x="1035122" y="62541"/>
                  <a:pt x="1087120" y="25400"/>
                </a:cubicBezTo>
                <a:cubicBezTo>
                  <a:pt x="1131228" y="-6105"/>
                  <a:pt x="1086764" y="23944"/>
                  <a:pt x="1122680" y="0"/>
                </a:cubicBezTo>
                <a:cubicBezTo>
                  <a:pt x="1139613" y="1693"/>
                  <a:pt x="1157117" y="405"/>
                  <a:pt x="1173480" y="5080"/>
                </a:cubicBezTo>
                <a:cubicBezTo>
                  <a:pt x="1198575" y="12250"/>
                  <a:pt x="1190812" y="19424"/>
                  <a:pt x="1198880" y="35560"/>
                </a:cubicBezTo>
                <a:cubicBezTo>
                  <a:pt x="1203296" y="44391"/>
                  <a:pt x="1208819" y="52630"/>
                  <a:pt x="1214120" y="60960"/>
                </a:cubicBezTo>
                <a:cubicBezTo>
                  <a:pt x="1220676" y="71262"/>
                  <a:pt x="1227114" y="81671"/>
                  <a:pt x="1234440" y="91440"/>
                </a:cubicBezTo>
                <a:cubicBezTo>
                  <a:pt x="1239520" y="98213"/>
                  <a:pt x="1245193" y="104580"/>
                  <a:pt x="1249680" y="111760"/>
                </a:cubicBezTo>
                <a:cubicBezTo>
                  <a:pt x="1256003" y="121876"/>
                  <a:pt x="1266559" y="147157"/>
                  <a:pt x="1270000" y="157480"/>
                </a:cubicBezTo>
                <a:cubicBezTo>
                  <a:pt x="1272208" y="164104"/>
                  <a:pt x="1273387" y="171027"/>
                  <a:pt x="1275080" y="177800"/>
                </a:cubicBezTo>
                <a:cubicBezTo>
                  <a:pt x="1271693" y="203200"/>
                  <a:pt x="1272283" y="229456"/>
                  <a:pt x="1264920" y="254000"/>
                </a:cubicBezTo>
                <a:cubicBezTo>
                  <a:pt x="1261804" y="264385"/>
                  <a:pt x="1252659" y="272147"/>
                  <a:pt x="1244600" y="279400"/>
                </a:cubicBezTo>
                <a:cubicBezTo>
                  <a:pt x="975210" y="521851"/>
                  <a:pt x="1210756" y="310508"/>
                  <a:pt x="1051560" y="431800"/>
                </a:cubicBezTo>
                <a:cubicBezTo>
                  <a:pt x="927023" y="526685"/>
                  <a:pt x="1119696" y="406452"/>
                  <a:pt x="904240" y="543560"/>
                </a:cubicBezTo>
                <a:cubicBezTo>
                  <a:pt x="794193" y="613590"/>
                  <a:pt x="738180" y="636895"/>
                  <a:pt x="614680" y="695960"/>
                </a:cubicBezTo>
                <a:cubicBezTo>
                  <a:pt x="592808" y="706421"/>
                  <a:pt x="570749" y="716491"/>
                  <a:pt x="548640" y="726440"/>
                </a:cubicBezTo>
                <a:cubicBezTo>
                  <a:pt x="536880" y="731732"/>
                  <a:pt x="525272" y="737476"/>
                  <a:pt x="513080" y="741680"/>
                </a:cubicBezTo>
                <a:cubicBezTo>
                  <a:pt x="174777" y="858336"/>
                  <a:pt x="526371" y="742490"/>
                  <a:pt x="259080" y="817880"/>
                </a:cubicBezTo>
                <a:cubicBezTo>
                  <a:pt x="228158" y="826602"/>
                  <a:pt x="167640" y="848360"/>
                  <a:pt x="167640" y="848360"/>
                </a:cubicBezTo>
                <a:cubicBezTo>
                  <a:pt x="156405" y="859595"/>
                  <a:pt x="151305" y="866687"/>
                  <a:pt x="137160" y="873760"/>
                </a:cubicBezTo>
                <a:cubicBezTo>
                  <a:pt x="129004" y="877838"/>
                  <a:pt x="111760" y="883920"/>
                  <a:pt x="111760" y="883920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9B394F-9F73-4C9E-946A-0D4A1F24EFE0}"/>
              </a:ext>
            </a:extLst>
          </p:cNvPr>
          <p:cNvSpPr/>
          <p:nvPr/>
        </p:nvSpPr>
        <p:spPr>
          <a:xfrm rot="412862">
            <a:off x="8526361" y="2102244"/>
            <a:ext cx="1660124" cy="2622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9096EBD-2E92-48D1-8769-9F18336E5EF4}"/>
              </a:ext>
            </a:extLst>
          </p:cNvPr>
          <p:cNvSpPr/>
          <p:nvPr/>
        </p:nvSpPr>
        <p:spPr>
          <a:xfrm>
            <a:off x="8691880" y="1656080"/>
            <a:ext cx="152400" cy="370840"/>
          </a:xfrm>
          <a:custGeom>
            <a:avLst/>
            <a:gdLst>
              <a:gd name="connsiteX0" fmla="*/ 5080 w 152400"/>
              <a:gd name="connsiteY0" fmla="*/ 370840 h 370840"/>
              <a:gd name="connsiteX1" fmla="*/ 25400 w 152400"/>
              <a:gd name="connsiteY1" fmla="*/ 320040 h 370840"/>
              <a:gd name="connsiteX2" fmla="*/ 30480 w 152400"/>
              <a:gd name="connsiteY2" fmla="*/ 304800 h 370840"/>
              <a:gd name="connsiteX3" fmla="*/ 40640 w 152400"/>
              <a:gd name="connsiteY3" fmla="*/ 284480 h 370840"/>
              <a:gd name="connsiteX4" fmla="*/ 35560 w 152400"/>
              <a:gd name="connsiteY4" fmla="*/ 299720 h 370840"/>
              <a:gd name="connsiteX5" fmla="*/ 20320 w 152400"/>
              <a:gd name="connsiteY5" fmla="*/ 320040 h 370840"/>
              <a:gd name="connsiteX6" fmla="*/ 0 w 152400"/>
              <a:gd name="connsiteY6" fmla="*/ 350520 h 370840"/>
              <a:gd name="connsiteX7" fmla="*/ 5080 w 152400"/>
              <a:gd name="connsiteY7" fmla="*/ 320040 h 370840"/>
              <a:gd name="connsiteX8" fmla="*/ 25400 w 152400"/>
              <a:gd name="connsiteY8" fmla="*/ 279400 h 370840"/>
              <a:gd name="connsiteX9" fmla="*/ 35560 w 152400"/>
              <a:gd name="connsiteY9" fmla="*/ 243840 h 370840"/>
              <a:gd name="connsiteX10" fmla="*/ 40640 w 152400"/>
              <a:gd name="connsiteY10" fmla="*/ 172720 h 370840"/>
              <a:gd name="connsiteX11" fmla="*/ 50800 w 152400"/>
              <a:gd name="connsiteY11" fmla="*/ 127000 h 370840"/>
              <a:gd name="connsiteX12" fmla="*/ 55880 w 152400"/>
              <a:gd name="connsiteY12" fmla="*/ 96520 h 370840"/>
              <a:gd name="connsiteX13" fmla="*/ 66040 w 152400"/>
              <a:gd name="connsiteY13" fmla="*/ 15240 h 370840"/>
              <a:gd name="connsiteX14" fmla="*/ 76200 w 152400"/>
              <a:gd name="connsiteY14" fmla="*/ 0 h 370840"/>
              <a:gd name="connsiteX15" fmla="*/ 101600 w 152400"/>
              <a:gd name="connsiteY15" fmla="*/ 40640 h 370840"/>
              <a:gd name="connsiteX16" fmla="*/ 127000 w 152400"/>
              <a:gd name="connsiteY16" fmla="*/ 132080 h 370840"/>
              <a:gd name="connsiteX17" fmla="*/ 147320 w 152400"/>
              <a:gd name="connsiteY17" fmla="*/ 233680 h 370840"/>
              <a:gd name="connsiteX18" fmla="*/ 152400 w 152400"/>
              <a:gd name="connsiteY18" fmla="*/ 274320 h 370840"/>
              <a:gd name="connsiteX19" fmla="*/ 142240 w 152400"/>
              <a:gd name="connsiteY19" fmla="*/ 294640 h 370840"/>
              <a:gd name="connsiteX20" fmla="*/ 96520 w 152400"/>
              <a:gd name="connsiteY20" fmla="*/ 330200 h 370840"/>
              <a:gd name="connsiteX21" fmla="*/ 76200 w 152400"/>
              <a:gd name="connsiteY21" fmla="*/ 345440 h 370840"/>
              <a:gd name="connsiteX22" fmla="*/ 66040 w 152400"/>
              <a:gd name="connsiteY22" fmla="*/ 360680 h 370840"/>
              <a:gd name="connsiteX23" fmla="*/ 5080 w 152400"/>
              <a:gd name="connsiteY23" fmla="*/ 370840 h 3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2400" h="370840">
                <a:moveTo>
                  <a:pt x="5080" y="370840"/>
                </a:moveTo>
                <a:cubicBezTo>
                  <a:pt x="11853" y="353907"/>
                  <a:pt x="19633" y="337342"/>
                  <a:pt x="25400" y="320040"/>
                </a:cubicBezTo>
                <a:cubicBezTo>
                  <a:pt x="27093" y="314960"/>
                  <a:pt x="28371" y="309722"/>
                  <a:pt x="30480" y="304800"/>
                </a:cubicBezTo>
                <a:cubicBezTo>
                  <a:pt x="33463" y="297839"/>
                  <a:pt x="35285" y="289835"/>
                  <a:pt x="40640" y="284480"/>
                </a:cubicBezTo>
                <a:cubicBezTo>
                  <a:pt x="44426" y="280694"/>
                  <a:pt x="38217" y="295071"/>
                  <a:pt x="35560" y="299720"/>
                </a:cubicBezTo>
                <a:cubicBezTo>
                  <a:pt x="31359" y="307071"/>
                  <a:pt x="25175" y="313104"/>
                  <a:pt x="20320" y="320040"/>
                </a:cubicBezTo>
                <a:cubicBezTo>
                  <a:pt x="13318" y="330043"/>
                  <a:pt x="6773" y="340360"/>
                  <a:pt x="0" y="350520"/>
                </a:cubicBezTo>
                <a:cubicBezTo>
                  <a:pt x="1693" y="340360"/>
                  <a:pt x="1616" y="329740"/>
                  <a:pt x="5080" y="320040"/>
                </a:cubicBezTo>
                <a:cubicBezTo>
                  <a:pt x="10174" y="305777"/>
                  <a:pt x="21727" y="294093"/>
                  <a:pt x="25400" y="279400"/>
                </a:cubicBezTo>
                <a:cubicBezTo>
                  <a:pt x="31779" y="253885"/>
                  <a:pt x="28272" y="265704"/>
                  <a:pt x="35560" y="243840"/>
                </a:cubicBezTo>
                <a:cubicBezTo>
                  <a:pt x="37253" y="220133"/>
                  <a:pt x="38152" y="196356"/>
                  <a:pt x="40640" y="172720"/>
                </a:cubicBezTo>
                <a:cubicBezTo>
                  <a:pt x="42612" y="153990"/>
                  <a:pt x="47247" y="144767"/>
                  <a:pt x="50800" y="127000"/>
                </a:cubicBezTo>
                <a:cubicBezTo>
                  <a:pt x="52820" y="116900"/>
                  <a:pt x="54743" y="106757"/>
                  <a:pt x="55880" y="96520"/>
                </a:cubicBezTo>
                <a:cubicBezTo>
                  <a:pt x="56767" y="88538"/>
                  <a:pt x="57649" y="34819"/>
                  <a:pt x="66040" y="15240"/>
                </a:cubicBezTo>
                <a:cubicBezTo>
                  <a:pt x="68445" y="9628"/>
                  <a:pt x="72813" y="5080"/>
                  <a:pt x="76200" y="0"/>
                </a:cubicBezTo>
                <a:cubicBezTo>
                  <a:pt x="84667" y="13547"/>
                  <a:pt x="95865" y="25730"/>
                  <a:pt x="101600" y="40640"/>
                </a:cubicBezTo>
                <a:cubicBezTo>
                  <a:pt x="112956" y="70166"/>
                  <a:pt x="119328" y="101390"/>
                  <a:pt x="127000" y="132080"/>
                </a:cubicBezTo>
                <a:cubicBezTo>
                  <a:pt x="133419" y="157755"/>
                  <a:pt x="142919" y="202871"/>
                  <a:pt x="147320" y="233680"/>
                </a:cubicBezTo>
                <a:cubicBezTo>
                  <a:pt x="149251" y="247195"/>
                  <a:pt x="150707" y="260773"/>
                  <a:pt x="152400" y="274320"/>
                </a:cubicBezTo>
                <a:cubicBezTo>
                  <a:pt x="149013" y="281093"/>
                  <a:pt x="147271" y="288980"/>
                  <a:pt x="142240" y="294640"/>
                </a:cubicBezTo>
                <a:cubicBezTo>
                  <a:pt x="125454" y="313524"/>
                  <a:pt x="114277" y="317516"/>
                  <a:pt x="96520" y="330200"/>
                </a:cubicBezTo>
                <a:cubicBezTo>
                  <a:pt x="89630" y="335121"/>
                  <a:pt x="82187" y="339453"/>
                  <a:pt x="76200" y="345440"/>
                </a:cubicBezTo>
                <a:cubicBezTo>
                  <a:pt x="71883" y="349757"/>
                  <a:pt x="69427" y="355600"/>
                  <a:pt x="66040" y="360680"/>
                </a:cubicBezTo>
                <a:lnTo>
                  <a:pt x="5080" y="37084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842B74A-275F-4243-968F-A5C63B7365DD}"/>
              </a:ext>
            </a:extLst>
          </p:cNvPr>
          <p:cNvSpPr/>
          <p:nvPr/>
        </p:nvSpPr>
        <p:spPr>
          <a:xfrm>
            <a:off x="4002862" y="1071880"/>
            <a:ext cx="4821118" cy="392248"/>
          </a:xfrm>
          <a:custGeom>
            <a:avLst/>
            <a:gdLst>
              <a:gd name="connsiteX0" fmla="*/ 178 w 4821118"/>
              <a:gd name="connsiteY0" fmla="*/ 66040 h 392248"/>
              <a:gd name="connsiteX1" fmla="*/ 40818 w 4821118"/>
              <a:gd name="connsiteY1" fmla="*/ 81280 h 392248"/>
              <a:gd name="connsiteX2" fmla="*/ 71298 w 4821118"/>
              <a:gd name="connsiteY2" fmla="*/ 86360 h 392248"/>
              <a:gd name="connsiteX3" fmla="*/ 122098 w 4821118"/>
              <a:gd name="connsiteY3" fmla="*/ 81280 h 392248"/>
              <a:gd name="connsiteX4" fmla="*/ 147498 w 4821118"/>
              <a:gd name="connsiteY4" fmla="*/ 76200 h 392248"/>
              <a:gd name="connsiteX5" fmla="*/ 203378 w 4821118"/>
              <a:gd name="connsiteY5" fmla="*/ 86360 h 392248"/>
              <a:gd name="connsiteX6" fmla="*/ 254178 w 4821118"/>
              <a:gd name="connsiteY6" fmla="*/ 96520 h 392248"/>
              <a:gd name="connsiteX7" fmla="*/ 564058 w 4821118"/>
              <a:gd name="connsiteY7" fmla="*/ 101600 h 392248"/>
              <a:gd name="connsiteX8" fmla="*/ 757098 w 4821118"/>
              <a:gd name="connsiteY8" fmla="*/ 111760 h 392248"/>
              <a:gd name="connsiteX9" fmla="*/ 975538 w 4821118"/>
              <a:gd name="connsiteY9" fmla="*/ 121920 h 392248"/>
              <a:gd name="connsiteX10" fmla="*/ 1275258 w 4821118"/>
              <a:gd name="connsiteY10" fmla="*/ 132080 h 392248"/>
              <a:gd name="connsiteX11" fmla="*/ 1574978 w 4821118"/>
              <a:gd name="connsiteY11" fmla="*/ 137160 h 392248"/>
              <a:gd name="connsiteX12" fmla="*/ 1707058 w 4821118"/>
              <a:gd name="connsiteY12" fmla="*/ 147320 h 392248"/>
              <a:gd name="connsiteX13" fmla="*/ 1940738 w 4821118"/>
              <a:gd name="connsiteY13" fmla="*/ 152400 h 392248"/>
              <a:gd name="connsiteX14" fmla="*/ 2067738 w 4821118"/>
              <a:gd name="connsiteY14" fmla="*/ 157480 h 392248"/>
              <a:gd name="connsiteX15" fmla="*/ 2276018 w 4821118"/>
              <a:gd name="connsiteY15" fmla="*/ 162560 h 392248"/>
              <a:gd name="connsiteX16" fmla="*/ 2717978 w 4821118"/>
              <a:gd name="connsiteY16" fmla="*/ 177800 h 392248"/>
              <a:gd name="connsiteX17" fmla="*/ 2890698 w 4821118"/>
              <a:gd name="connsiteY17" fmla="*/ 193040 h 392248"/>
              <a:gd name="connsiteX18" fmla="*/ 3180258 w 4821118"/>
              <a:gd name="connsiteY18" fmla="*/ 198120 h 392248"/>
              <a:gd name="connsiteX19" fmla="*/ 3546018 w 4821118"/>
              <a:gd name="connsiteY19" fmla="*/ 208280 h 392248"/>
              <a:gd name="connsiteX20" fmla="*/ 3591738 w 4821118"/>
              <a:gd name="connsiteY20" fmla="*/ 218440 h 392248"/>
              <a:gd name="connsiteX21" fmla="*/ 3652698 w 4821118"/>
              <a:gd name="connsiteY21" fmla="*/ 223520 h 392248"/>
              <a:gd name="connsiteX22" fmla="*/ 3708578 w 4821118"/>
              <a:gd name="connsiteY22" fmla="*/ 238760 h 392248"/>
              <a:gd name="connsiteX23" fmla="*/ 3759378 w 4821118"/>
              <a:gd name="connsiteY23" fmla="*/ 243840 h 392248"/>
              <a:gd name="connsiteX24" fmla="*/ 4125138 w 4821118"/>
              <a:gd name="connsiteY24" fmla="*/ 238760 h 392248"/>
              <a:gd name="connsiteX25" fmla="*/ 4170858 w 4821118"/>
              <a:gd name="connsiteY25" fmla="*/ 233680 h 392248"/>
              <a:gd name="connsiteX26" fmla="*/ 4323258 w 4821118"/>
              <a:gd name="connsiteY26" fmla="*/ 238760 h 392248"/>
              <a:gd name="connsiteX27" fmla="*/ 4368978 w 4821118"/>
              <a:gd name="connsiteY27" fmla="*/ 243840 h 392248"/>
              <a:gd name="connsiteX28" fmla="*/ 4429938 w 4821118"/>
              <a:gd name="connsiteY28" fmla="*/ 248920 h 392248"/>
              <a:gd name="connsiteX29" fmla="*/ 4495978 w 4821118"/>
              <a:gd name="connsiteY29" fmla="*/ 259080 h 392248"/>
              <a:gd name="connsiteX30" fmla="*/ 4556938 w 4821118"/>
              <a:gd name="connsiteY30" fmla="*/ 264160 h 392248"/>
              <a:gd name="connsiteX31" fmla="*/ 4577258 w 4821118"/>
              <a:gd name="connsiteY31" fmla="*/ 269240 h 392248"/>
              <a:gd name="connsiteX32" fmla="*/ 4699178 w 4821118"/>
              <a:gd name="connsiteY32" fmla="*/ 279400 h 392248"/>
              <a:gd name="connsiteX33" fmla="*/ 4714418 w 4821118"/>
              <a:gd name="connsiteY33" fmla="*/ 284480 h 392248"/>
              <a:gd name="connsiteX34" fmla="*/ 4755058 w 4821118"/>
              <a:gd name="connsiteY34" fmla="*/ 320040 h 392248"/>
              <a:gd name="connsiteX35" fmla="*/ 4749978 w 4821118"/>
              <a:gd name="connsiteY35" fmla="*/ 391160 h 392248"/>
              <a:gd name="connsiteX36" fmla="*/ 4744898 w 4821118"/>
              <a:gd name="connsiteY36" fmla="*/ 375920 h 392248"/>
              <a:gd name="connsiteX37" fmla="*/ 4739818 w 4821118"/>
              <a:gd name="connsiteY37" fmla="*/ 345440 h 392248"/>
              <a:gd name="connsiteX38" fmla="*/ 4734738 w 4821118"/>
              <a:gd name="connsiteY38" fmla="*/ 325120 h 392248"/>
              <a:gd name="connsiteX39" fmla="*/ 4795698 w 4821118"/>
              <a:gd name="connsiteY39" fmla="*/ 289560 h 392248"/>
              <a:gd name="connsiteX40" fmla="*/ 4810938 w 4821118"/>
              <a:gd name="connsiteY40" fmla="*/ 243840 h 392248"/>
              <a:gd name="connsiteX41" fmla="*/ 4816018 w 4821118"/>
              <a:gd name="connsiteY41" fmla="*/ 208280 h 392248"/>
              <a:gd name="connsiteX42" fmla="*/ 4821098 w 4821118"/>
              <a:gd name="connsiteY42" fmla="*/ 182880 h 392248"/>
              <a:gd name="connsiteX43" fmla="*/ 4810938 w 4821118"/>
              <a:gd name="connsiteY43" fmla="*/ 81280 h 392248"/>
              <a:gd name="connsiteX44" fmla="*/ 4800778 w 4821118"/>
              <a:gd name="connsiteY44" fmla="*/ 60960 h 392248"/>
              <a:gd name="connsiteX45" fmla="*/ 4734738 w 4821118"/>
              <a:gd name="connsiteY45" fmla="*/ 40640 h 392248"/>
              <a:gd name="connsiteX46" fmla="*/ 4673778 w 4821118"/>
              <a:gd name="connsiteY46" fmla="*/ 35560 h 392248"/>
              <a:gd name="connsiteX47" fmla="*/ 4465498 w 4821118"/>
              <a:gd name="connsiteY47" fmla="*/ 30480 h 392248"/>
              <a:gd name="connsiteX48" fmla="*/ 4292778 w 4821118"/>
              <a:gd name="connsiteY48" fmla="*/ 25400 h 392248"/>
              <a:gd name="connsiteX49" fmla="*/ 3424098 w 4821118"/>
              <a:gd name="connsiteY49" fmla="*/ 30480 h 392248"/>
              <a:gd name="connsiteX50" fmla="*/ 3256458 w 4821118"/>
              <a:gd name="connsiteY50" fmla="*/ 50800 h 392248"/>
              <a:gd name="connsiteX51" fmla="*/ 3104058 w 4821118"/>
              <a:gd name="connsiteY51" fmla="*/ 66040 h 392248"/>
              <a:gd name="connsiteX52" fmla="*/ 2890698 w 4821118"/>
              <a:gd name="connsiteY52" fmla="*/ 50800 h 392248"/>
              <a:gd name="connsiteX53" fmla="*/ 2758618 w 4821118"/>
              <a:gd name="connsiteY53" fmla="*/ 35560 h 392248"/>
              <a:gd name="connsiteX54" fmla="*/ 2616378 w 4821118"/>
              <a:gd name="connsiteY54" fmla="*/ 30480 h 392248"/>
              <a:gd name="connsiteX55" fmla="*/ 2372538 w 4821118"/>
              <a:gd name="connsiteY55" fmla="*/ 35560 h 392248"/>
              <a:gd name="connsiteX56" fmla="*/ 2225218 w 4821118"/>
              <a:gd name="connsiteY56" fmla="*/ 60960 h 392248"/>
              <a:gd name="connsiteX57" fmla="*/ 2118538 w 4821118"/>
              <a:gd name="connsiteY57" fmla="*/ 71120 h 392248"/>
              <a:gd name="connsiteX58" fmla="*/ 1976298 w 4821118"/>
              <a:gd name="connsiteY58" fmla="*/ 86360 h 392248"/>
              <a:gd name="connsiteX59" fmla="*/ 1823898 w 4821118"/>
              <a:gd name="connsiteY59" fmla="*/ 81280 h 392248"/>
              <a:gd name="connsiteX60" fmla="*/ 1732458 w 4821118"/>
              <a:gd name="connsiteY60" fmla="*/ 66040 h 392248"/>
              <a:gd name="connsiteX61" fmla="*/ 1656258 w 4821118"/>
              <a:gd name="connsiteY61" fmla="*/ 55880 h 392248"/>
              <a:gd name="connsiteX62" fmla="*/ 1595298 w 4821118"/>
              <a:gd name="connsiteY62" fmla="*/ 45720 h 392248"/>
              <a:gd name="connsiteX63" fmla="*/ 1387018 w 4821118"/>
              <a:gd name="connsiteY63" fmla="*/ 40640 h 392248"/>
              <a:gd name="connsiteX64" fmla="*/ 1605458 w 4821118"/>
              <a:gd name="connsiteY64" fmla="*/ 66040 h 392248"/>
              <a:gd name="connsiteX65" fmla="*/ 1895018 w 4821118"/>
              <a:gd name="connsiteY65" fmla="*/ 55880 h 392248"/>
              <a:gd name="connsiteX66" fmla="*/ 2077898 w 4821118"/>
              <a:gd name="connsiteY66" fmla="*/ 50800 h 392248"/>
              <a:gd name="connsiteX67" fmla="*/ 2235378 w 4821118"/>
              <a:gd name="connsiteY67" fmla="*/ 45720 h 392248"/>
              <a:gd name="connsiteX68" fmla="*/ 2794178 w 4821118"/>
              <a:gd name="connsiteY68" fmla="*/ 35560 h 392248"/>
              <a:gd name="connsiteX69" fmla="*/ 2753538 w 4821118"/>
              <a:gd name="connsiteY69" fmla="*/ 20320 h 392248"/>
              <a:gd name="connsiteX70" fmla="*/ 2149018 w 4821118"/>
              <a:gd name="connsiteY70" fmla="*/ 15240 h 392248"/>
              <a:gd name="connsiteX71" fmla="*/ 1971218 w 4821118"/>
              <a:gd name="connsiteY71" fmla="*/ 10160 h 392248"/>
              <a:gd name="connsiteX72" fmla="*/ 1828978 w 4821118"/>
              <a:gd name="connsiteY72" fmla="*/ 0 h 392248"/>
              <a:gd name="connsiteX73" fmla="*/ 1610538 w 4821118"/>
              <a:gd name="connsiteY73" fmla="*/ 5080 h 392248"/>
              <a:gd name="connsiteX74" fmla="*/ 1503858 w 4821118"/>
              <a:gd name="connsiteY74" fmla="*/ 15240 h 392248"/>
              <a:gd name="connsiteX75" fmla="*/ 1280338 w 4821118"/>
              <a:gd name="connsiteY75" fmla="*/ 25400 h 392248"/>
              <a:gd name="connsiteX76" fmla="*/ 1127938 w 4821118"/>
              <a:gd name="connsiteY76" fmla="*/ 45720 h 392248"/>
              <a:gd name="connsiteX77" fmla="*/ 960298 w 4821118"/>
              <a:gd name="connsiteY77" fmla="*/ 60960 h 392248"/>
              <a:gd name="connsiteX78" fmla="*/ 812978 w 4821118"/>
              <a:gd name="connsiteY78" fmla="*/ 76200 h 392248"/>
              <a:gd name="connsiteX79" fmla="*/ 477698 w 4821118"/>
              <a:gd name="connsiteY79" fmla="*/ 71120 h 392248"/>
              <a:gd name="connsiteX80" fmla="*/ 467538 w 4821118"/>
              <a:gd name="connsiteY80" fmla="*/ 50800 h 392248"/>
              <a:gd name="connsiteX81" fmla="*/ 543738 w 4821118"/>
              <a:gd name="connsiteY81" fmla="*/ 45720 h 392248"/>
              <a:gd name="connsiteX82" fmla="*/ 726618 w 4821118"/>
              <a:gd name="connsiteY82" fmla="*/ 40640 h 392248"/>
              <a:gd name="connsiteX83" fmla="*/ 660578 w 4821118"/>
              <a:gd name="connsiteY83" fmla="*/ 25400 h 392248"/>
              <a:gd name="connsiteX84" fmla="*/ 467538 w 4821118"/>
              <a:gd name="connsiteY84" fmla="*/ 0 h 392248"/>
              <a:gd name="connsiteX85" fmla="*/ 188138 w 4821118"/>
              <a:gd name="connsiteY85" fmla="*/ 10160 h 392248"/>
              <a:gd name="connsiteX86" fmla="*/ 137338 w 4821118"/>
              <a:gd name="connsiteY86" fmla="*/ 15240 h 392248"/>
              <a:gd name="connsiteX87" fmla="*/ 35738 w 4821118"/>
              <a:gd name="connsiteY87" fmla="*/ 25400 h 392248"/>
              <a:gd name="connsiteX88" fmla="*/ 30658 w 4821118"/>
              <a:gd name="connsiteY88" fmla="*/ 40640 h 392248"/>
              <a:gd name="connsiteX89" fmla="*/ 178 w 4821118"/>
              <a:gd name="connsiteY89" fmla="*/ 66040 h 39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821118" h="392248">
                <a:moveTo>
                  <a:pt x="178" y="66040"/>
                </a:moveTo>
                <a:cubicBezTo>
                  <a:pt x="1871" y="72813"/>
                  <a:pt x="31859" y="79289"/>
                  <a:pt x="40818" y="81280"/>
                </a:cubicBezTo>
                <a:cubicBezTo>
                  <a:pt x="50873" y="83514"/>
                  <a:pt x="61138" y="84667"/>
                  <a:pt x="71298" y="86360"/>
                </a:cubicBezTo>
                <a:cubicBezTo>
                  <a:pt x="88231" y="84667"/>
                  <a:pt x="105229" y="83529"/>
                  <a:pt x="122098" y="81280"/>
                </a:cubicBezTo>
                <a:cubicBezTo>
                  <a:pt x="130657" y="80139"/>
                  <a:pt x="138880" y="75661"/>
                  <a:pt x="147498" y="76200"/>
                </a:cubicBezTo>
                <a:cubicBezTo>
                  <a:pt x="166393" y="77381"/>
                  <a:pt x="184814" y="82647"/>
                  <a:pt x="203378" y="86360"/>
                </a:cubicBezTo>
                <a:cubicBezTo>
                  <a:pt x="222232" y="90131"/>
                  <a:pt x="233716" y="95909"/>
                  <a:pt x="254178" y="96520"/>
                </a:cubicBezTo>
                <a:cubicBezTo>
                  <a:pt x="357439" y="99602"/>
                  <a:pt x="460765" y="99907"/>
                  <a:pt x="564058" y="101600"/>
                </a:cubicBezTo>
                <a:cubicBezTo>
                  <a:pt x="645833" y="117955"/>
                  <a:pt x="570758" y="104404"/>
                  <a:pt x="757098" y="111760"/>
                </a:cubicBezTo>
                <a:lnTo>
                  <a:pt x="975538" y="121920"/>
                </a:lnTo>
                <a:cubicBezTo>
                  <a:pt x="1103080" y="127234"/>
                  <a:pt x="1134956" y="129095"/>
                  <a:pt x="1275258" y="132080"/>
                </a:cubicBezTo>
                <a:lnTo>
                  <a:pt x="1574978" y="137160"/>
                </a:lnTo>
                <a:lnTo>
                  <a:pt x="1707058" y="147320"/>
                </a:lnTo>
                <a:cubicBezTo>
                  <a:pt x="1784926" y="149916"/>
                  <a:pt x="1862857" y="150206"/>
                  <a:pt x="1940738" y="152400"/>
                </a:cubicBezTo>
                <a:cubicBezTo>
                  <a:pt x="1983088" y="153593"/>
                  <a:pt x="2025390" y="156197"/>
                  <a:pt x="2067738" y="157480"/>
                </a:cubicBezTo>
                <a:lnTo>
                  <a:pt x="2276018" y="162560"/>
                </a:lnTo>
                <a:cubicBezTo>
                  <a:pt x="2507684" y="181093"/>
                  <a:pt x="2360555" y="172035"/>
                  <a:pt x="2717978" y="177800"/>
                </a:cubicBezTo>
                <a:cubicBezTo>
                  <a:pt x="2770624" y="183342"/>
                  <a:pt x="2836663" y="191539"/>
                  <a:pt x="2890698" y="193040"/>
                </a:cubicBezTo>
                <a:cubicBezTo>
                  <a:pt x="2987196" y="195720"/>
                  <a:pt x="3083738" y="196427"/>
                  <a:pt x="3180258" y="198120"/>
                </a:cubicBezTo>
                <a:cubicBezTo>
                  <a:pt x="3334177" y="217360"/>
                  <a:pt x="3161765" y="197301"/>
                  <a:pt x="3546018" y="208280"/>
                </a:cubicBezTo>
                <a:cubicBezTo>
                  <a:pt x="3626487" y="210579"/>
                  <a:pt x="3543484" y="212006"/>
                  <a:pt x="3591738" y="218440"/>
                </a:cubicBezTo>
                <a:cubicBezTo>
                  <a:pt x="3611950" y="221135"/>
                  <a:pt x="3632378" y="221827"/>
                  <a:pt x="3652698" y="223520"/>
                </a:cubicBezTo>
                <a:cubicBezTo>
                  <a:pt x="3671325" y="228600"/>
                  <a:pt x="3689612" y="235147"/>
                  <a:pt x="3708578" y="238760"/>
                </a:cubicBezTo>
                <a:cubicBezTo>
                  <a:pt x="3725295" y="241944"/>
                  <a:pt x="3742360" y="243840"/>
                  <a:pt x="3759378" y="243840"/>
                </a:cubicBezTo>
                <a:cubicBezTo>
                  <a:pt x="3881310" y="243840"/>
                  <a:pt x="4003218" y="240453"/>
                  <a:pt x="4125138" y="238760"/>
                </a:cubicBezTo>
                <a:cubicBezTo>
                  <a:pt x="4140378" y="237067"/>
                  <a:pt x="4155524" y="233680"/>
                  <a:pt x="4170858" y="233680"/>
                </a:cubicBezTo>
                <a:cubicBezTo>
                  <a:pt x="4221686" y="233680"/>
                  <a:pt x="4272496" y="236157"/>
                  <a:pt x="4323258" y="238760"/>
                </a:cubicBezTo>
                <a:cubicBezTo>
                  <a:pt x="4338572" y="239545"/>
                  <a:pt x="4353713" y="242386"/>
                  <a:pt x="4368978" y="243840"/>
                </a:cubicBezTo>
                <a:cubicBezTo>
                  <a:pt x="4389277" y="245773"/>
                  <a:pt x="4409618" y="247227"/>
                  <a:pt x="4429938" y="248920"/>
                </a:cubicBezTo>
                <a:cubicBezTo>
                  <a:pt x="4460660" y="259161"/>
                  <a:pt x="4441955" y="254169"/>
                  <a:pt x="4495978" y="259080"/>
                </a:cubicBezTo>
                <a:lnTo>
                  <a:pt x="4556938" y="264160"/>
                </a:lnTo>
                <a:cubicBezTo>
                  <a:pt x="4563711" y="265853"/>
                  <a:pt x="4570371" y="268092"/>
                  <a:pt x="4577258" y="269240"/>
                </a:cubicBezTo>
                <a:cubicBezTo>
                  <a:pt x="4617804" y="275998"/>
                  <a:pt x="4658021" y="276828"/>
                  <a:pt x="4699178" y="279400"/>
                </a:cubicBezTo>
                <a:cubicBezTo>
                  <a:pt x="4704258" y="281093"/>
                  <a:pt x="4709769" y="281823"/>
                  <a:pt x="4714418" y="284480"/>
                </a:cubicBezTo>
                <a:cubicBezTo>
                  <a:pt x="4730742" y="293808"/>
                  <a:pt x="4741943" y="306925"/>
                  <a:pt x="4755058" y="320040"/>
                </a:cubicBezTo>
                <a:cubicBezTo>
                  <a:pt x="4753365" y="343747"/>
                  <a:pt x="4754230" y="367776"/>
                  <a:pt x="4749978" y="391160"/>
                </a:cubicBezTo>
                <a:cubicBezTo>
                  <a:pt x="4749020" y="396428"/>
                  <a:pt x="4746060" y="381147"/>
                  <a:pt x="4744898" y="375920"/>
                </a:cubicBezTo>
                <a:cubicBezTo>
                  <a:pt x="4742664" y="365865"/>
                  <a:pt x="4741838" y="355540"/>
                  <a:pt x="4739818" y="345440"/>
                </a:cubicBezTo>
                <a:cubicBezTo>
                  <a:pt x="4738449" y="338594"/>
                  <a:pt x="4736431" y="331893"/>
                  <a:pt x="4734738" y="325120"/>
                </a:cubicBezTo>
                <a:cubicBezTo>
                  <a:pt x="4761882" y="243688"/>
                  <a:pt x="4715805" y="351016"/>
                  <a:pt x="4795698" y="289560"/>
                </a:cubicBezTo>
                <a:cubicBezTo>
                  <a:pt x="4808431" y="279765"/>
                  <a:pt x="4805858" y="259080"/>
                  <a:pt x="4810938" y="243840"/>
                </a:cubicBezTo>
                <a:cubicBezTo>
                  <a:pt x="4812631" y="231987"/>
                  <a:pt x="4814050" y="220091"/>
                  <a:pt x="4816018" y="208280"/>
                </a:cubicBezTo>
                <a:cubicBezTo>
                  <a:pt x="4817437" y="199763"/>
                  <a:pt x="4821443" y="191507"/>
                  <a:pt x="4821098" y="182880"/>
                </a:cubicBezTo>
                <a:cubicBezTo>
                  <a:pt x="4819738" y="148872"/>
                  <a:pt x="4816533" y="114852"/>
                  <a:pt x="4810938" y="81280"/>
                </a:cubicBezTo>
                <a:cubicBezTo>
                  <a:pt x="4809693" y="73810"/>
                  <a:pt x="4806133" y="66315"/>
                  <a:pt x="4800778" y="60960"/>
                </a:cubicBezTo>
                <a:cubicBezTo>
                  <a:pt x="4781177" y="41359"/>
                  <a:pt x="4760972" y="43263"/>
                  <a:pt x="4734738" y="40640"/>
                </a:cubicBezTo>
                <a:cubicBezTo>
                  <a:pt x="4714449" y="38611"/>
                  <a:pt x="4694154" y="36329"/>
                  <a:pt x="4673778" y="35560"/>
                </a:cubicBezTo>
                <a:cubicBezTo>
                  <a:pt x="4604380" y="32941"/>
                  <a:pt x="4534921" y="32331"/>
                  <a:pt x="4465498" y="30480"/>
                </a:cubicBezTo>
                <a:lnTo>
                  <a:pt x="4292778" y="25400"/>
                </a:lnTo>
                <a:lnTo>
                  <a:pt x="3424098" y="30480"/>
                </a:lnTo>
                <a:cubicBezTo>
                  <a:pt x="3367826" y="31859"/>
                  <a:pt x="3312376" y="44348"/>
                  <a:pt x="3256458" y="50800"/>
                </a:cubicBezTo>
                <a:cubicBezTo>
                  <a:pt x="3188944" y="58590"/>
                  <a:pt x="3164633" y="60533"/>
                  <a:pt x="3104058" y="66040"/>
                </a:cubicBezTo>
                <a:lnTo>
                  <a:pt x="2890698" y="50800"/>
                </a:lnTo>
                <a:cubicBezTo>
                  <a:pt x="2846551" y="46905"/>
                  <a:pt x="2802816" y="38834"/>
                  <a:pt x="2758618" y="35560"/>
                </a:cubicBezTo>
                <a:cubicBezTo>
                  <a:pt x="2711304" y="32055"/>
                  <a:pt x="2663791" y="32173"/>
                  <a:pt x="2616378" y="30480"/>
                </a:cubicBezTo>
                <a:cubicBezTo>
                  <a:pt x="2535098" y="32173"/>
                  <a:pt x="2453590" y="29244"/>
                  <a:pt x="2372538" y="35560"/>
                </a:cubicBezTo>
                <a:cubicBezTo>
                  <a:pt x="2322857" y="39431"/>
                  <a:pt x="2274568" y="54051"/>
                  <a:pt x="2225218" y="60960"/>
                </a:cubicBezTo>
                <a:cubicBezTo>
                  <a:pt x="2189842" y="65913"/>
                  <a:pt x="2154074" y="67494"/>
                  <a:pt x="2118538" y="71120"/>
                </a:cubicBezTo>
                <a:lnTo>
                  <a:pt x="1976298" y="86360"/>
                </a:lnTo>
                <a:cubicBezTo>
                  <a:pt x="1925498" y="84667"/>
                  <a:pt x="1874551" y="85501"/>
                  <a:pt x="1823898" y="81280"/>
                </a:cubicBezTo>
                <a:cubicBezTo>
                  <a:pt x="1793104" y="78714"/>
                  <a:pt x="1763010" y="70669"/>
                  <a:pt x="1732458" y="66040"/>
                </a:cubicBezTo>
                <a:cubicBezTo>
                  <a:pt x="1707122" y="62201"/>
                  <a:pt x="1681606" y="59635"/>
                  <a:pt x="1656258" y="55880"/>
                </a:cubicBezTo>
                <a:cubicBezTo>
                  <a:pt x="1635880" y="52861"/>
                  <a:pt x="1615865" y="46884"/>
                  <a:pt x="1595298" y="45720"/>
                </a:cubicBezTo>
                <a:cubicBezTo>
                  <a:pt x="1525962" y="41795"/>
                  <a:pt x="1456445" y="42333"/>
                  <a:pt x="1387018" y="40640"/>
                </a:cubicBezTo>
                <a:cubicBezTo>
                  <a:pt x="1459831" y="49107"/>
                  <a:pt x="1532187" y="63842"/>
                  <a:pt x="1605458" y="66040"/>
                </a:cubicBezTo>
                <a:lnTo>
                  <a:pt x="1895018" y="55880"/>
                </a:lnTo>
                <a:lnTo>
                  <a:pt x="2077898" y="50800"/>
                </a:lnTo>
                <a:lnTo>
                  <a:pt x="2235378" y="45720"/>
                </a:lnTo>
                <a:lnTo>
                  <a:pt x="2794178" y="35560"/>
                </a:lnTo>
                <a:cubicBezTo>
                  <a:pt x="2780631" y="30480"/>
                  <a:pt x="2767884" y="22191"/>
                  <a:pt x="2753538" y="20320"/>
                </a:cubicBezTo>
                <a:cubicBezTo>
                  <a:pt x="2533190" y="-8421"/>
                  <a:pt x="2392338" y="9232"/>
                  <a:pt x="2149018" y="15240"/>
                </a:cubicBezTo>
                <a:lnTo>
                  <a:pt x="1971218" y="10160"/>
                </a:lnTo>
                <a:cubicBezTo>
                  <a:pt x="1923738" y="7899"/>
                  <a:pt x="1828978" y="0"/>
                  <a:pt x="1828978" y="0"/>
                </a:cubicBezTo>
                <a:cubicBezTo>
                  <a:pt x="1756165" y="1693"/>
                  <a:pt x="1683291" y="1670"/>
                  <a:pt x="1610538" y="5080"/>
                </a:cubicBezTo>
                <a:cubicBezTo>
                  <a:pt x="1574856" y="6753"/>
                  <a:pt x="1539511" y="13046"/>
                  <a:pt x="1503858" y="15240"/>
                </a:cubicBezTo>
                <a:cubicBezTo>
                  <a:pt x="1429415" y="19821"/>
                  <a:pt x="1354845" y="22013"/>
                  <a:pt x="1280338" y="25400"/>
                </a:cubicBezTo>
                <a:cubicBezTo>
                  <a:pt x="1229538" y="32173"/>
                  <a:pt x="1178874" y="40060"/>
                  <a:pt x="1127938" y="45720"/>
                </a:cubicBezTo>
                <a:cubicBezTo>
                  <a:pt x="1072171" y="51916"/>
                  <a:pt x="1016148" y="55555"/>
                  <a:pt x="960298" y="60960"/>
                </a:cubicBezTo>
                <a:lnTo>
                  <a:pt x="812978" y="76200"/>
                </a:lnTo>
                <a:lnTo>
                  <a:pt x="477698" y="71120"/>
                </a:lnTo>
                <a:cubicBezTo>
                  <a:pt x="470146" y="70565"/>
                  <a:pt x="460470" y="53518"/>
                  <a:pt x="467538" y="50800"/>
                </a:cubicBezTo>
                <a:cubicBezTo>
                  <a:pt x="491298" y="41662"/>
                  <a:pt x="518301" y="46718"/>
                  <a:pt x="543738" y="45720"/>
                </a:cubicBezTo>
                <a:cubicBezTo>
                  <a:pt x="604675" y="43330"/>
                  <a:pt x="665658" y="42333"/>
                  <a:pt x="726618" y="40640"/>
                </a:cubicBezTo>
                <a:cubicBezTo>
                  <a:pt x="768172" y="26789"/>
                  <a:pt x="745076" y="36923"/>
                  <a:pt x="660578" y="25400"/>
                </a:cubicBezTo>
                <a:cubicBezTo>
                  <a:pt x="473083" y="-168"/>
                  <a:pt x="576089" y="10855"/>
                  <a:pt x="467538" y="0"/>
                </a:cubicBezTo>
                <a:lnTo>
                  <a:pt x="188138" y="10160"/>
                </a:lnTo>
                <a:cubicBezTo>
                  <a:pt x="171138" y="10945"/>
                  <a:pt x="154286" y="13699"/>
                  <a:pt x="137338" y="15240"/>
                </a:cubicBezTo>
                <a:cubicBezTo>
                  <a:pt x="46203" y="23525"/>
                  <a:pt x="107705" y="16404"/>
                  <a:pt x="35738" y="25400"/>
                </a:cubicBezTo>
                <a:cubicBezTo>
                  <a:pt x="34045" y="30480"/>
                  <a:pt x="34444" y="36854"/>
                  <a:pt x="30658" y="40640"/>
                </a:cubicBezTo>
                <a:cubicBezTo>
                  <a:pt x="8823" y="62475"/>
                  <a:pt x="-1515" y="59267"/>
                  <a:pt x="178" y="660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C699CA1-8040-41A6-B4D7-E466A9DC4BA5}"/>
              </a:ext>
            </a:extLst>
          </p:cNvPr>
          <p:cNvSpPr/>
          <p:nvPr/>
        </p:nvSpPr>
        <p:spPr>
          <a:xfrm>
            <a:off x="8312482" y="4535915"/>
            <a:ext cx="221918" cy="381525"/>
          </a:xfrm>
          <a:custGeom>
            <a:avLst/>
            <a:gdLst>
              <a:gd name="connsiteX0" fmla="*/ 166038 w 221918"/>
              <a:gd name="connsiteY0" fmla="*/ 71645 h 381525"/>
              <a:gd name="connsiteX1" fmla="*/ 110158 w 221918"/>
              <a:gd name="connsiteY1" fmla="*/ 10685 h 381525"/>
              <a:gd name="connsiteX2" fmla="*/ 94918 w 221918"/>
              <a:gd name="connsiteY2" fmla="*/ 25925 h 381525"/>
              <a:gd name="connsiteX3" fmla="*/ 79678 w 221918"/>
              <a:gd name="connsiteY3" fmla="*/ 66565 h 381525"/>
              <a:gd name="connsiteX4" fmla="*/ 54278 w 221918"/>
              <a:gd name="connsiteY4" fmla="*/ 102125 h 381525"/>
              <a:gd name="connsiteX5" fmla="*/ 39038 w 221918"/>
              <a:gd name="connsiteY5" fmla="*/ 152925 h 381525"/>
              <a:gd name="connsiteX6" fmla="*/ 28878 w 221918"/>
              <a:gd name="connsiteY6" fmla="*/ 183405 h 381525"/>
              <a:gd name="connsiteX7" fmla="*/ 18718 w 221918"/>
              <a:gd name="connsiteY7" fmla="*/ 229125 h 381525"/>
              <a:gd name="connsiteX8" fmla="*/ 13638 w 221918"/>
              <a:gd name="connsiteY8" fmla="*/ 269765 h 381525"/>
              <a:gd name="connsiteX9" fmla="*/ 8558 w 221918"/>
              <a:gd name="connsiteY9" fmla="*/ 366285 h 381525"/>
              <a:gd name="connsiteX10" fmla="*/ 28878 w 221918"/>
              <a:gd name="connsiteY10" fmla="*/ 381525 h 381525"/>
              <a:gd name="connsiteX11" fmla="*/ 171118 w 221918"/>
              <a:gd name="connsiteY11" fmla="*/ 279925 h 381525"/>
              <a:gd name="connsiteX12" fmla="*/ 191438 w 221918"/>
              <a:gd name="connsiteY12" fmla="*/ 234205 h 381525"/>
              <a:gd name="connsiteX13" fmla="*/ 206678 w 221918"/>
              <a:gd name="connsiteY13" fmla="*/ 188485 h 381525"/>
              <a:gd name="connsiteX14" fmla="*/ 221918 w 221918"/>
              <a:gd name="connsiteY14" fmla="*/ 147845 h 381525"/>
              <a:gd name="connsiteX15" fmla="*/ 216838 w 221918"/>
              <a:gd name="connsiteY15" fmla="*/ 112285 h 381525"/>
              <a:gd name="connsiteX16" fmla="*/ 201598 w 221918"/>
              <a:gd name="connsiteY16" fmla="*/ 97045 h 381525"/>
              <a:gd name="connsiteX17" fmla="*/ 166038 w 221918"/>
              <a:gd name="connsiteY17" fmla="*/ 71645 h 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1918" h="381525">
                <a:moveTo>
                  <a:pt x="166038" y="71645"/>
                </a:moveTo>
                <a:cubicBezTo>
                  <a:pt x="150798" y="57252"/>
                  <a:pt x="173962" y="-29917"/>
                  <a:pt x="110158" y="10685"/>
                </a:cubicBezTo>
                <a:cubicBezTo>
                  <a:pt x="104097" y="14542"/>
                  <a:pt x="99998" y="20845"/>
                  <a:pt x="94918" y="25925"/>
                </a:cubicBezTo>
                <a:cubicBezTo>
                  <a:pt x="90827" y="42288"/>
                  <a:pt x="89895" y="52261"/>
                  <a:pt x="79678" y="66565"/>
                </a:cubicBezTo>
                <a:cubicBezTo>
                  <a:pt x="53123" y="103742"/>
                  <a:pt x="73934" y="57900"/>
                  <a:pt x="54278" y="102125"/>
                </a:cubicBezTo>
                <a:cubicBezTo>
                  <a:pt x="36443" y="142254"/>
                  <a:pt x="50137" y="112228"/>
                  <a:pt x="39038" y="152925"/>
                </a:cubicBezTo>
                <a:cubicBezTo>
                  <a:pt x="36220" y="163257"/>
                  <a:pt x="30639" y="172841"/>
                  <a:pt x="28878" y="183405"/>
                </a:cubicBezTo>
                <a:cubicBezTo>
                  <a:pt x="22918" y="219167"/>
                  <a:pt x="27055" y="204113"/>
                  <a:pt x="18718" y="229125"/>
                </a:cubicBezTo>
                <a:cubicBezTo>
                  <a:pt x="17025" y="242672"/>
                  <a:pt x="16315" y="256378"/>
                  <a:pt x="13638" y="269765"/>
                </a:cubicBezTo>
                <a:cubicBezTo>
                  <a:pt x="4983" y="313039"/>
                  <a:pt x="-9301" y="312709"/>
                  <a:pt x="8558" y="366285"/>
                </a:cubicBezTo>
                <a:cubicBezTo>
                  <a:pt x="11235" y="374317"/>
                  <a:pt x="22105" y="376445"/>
                  <a:pt x="28878" y="381525"/>
                </a:cubicBezTo>
                <a:cubicBezTo>
                  <a:pt x="67560" y="357349"/>
                  <a:pt x="139450" y="317531"/>
                  <a:pt x="171118" y="279925"/>
                </a:cubicBezTo>
                <a:cubicBezTo>
                  <a:pt x="181861" y="267168"/>
                  <a:pt x="185393" y="249748"/>
                  <a:pt x="191438" y="234205"/>
                </a:cubicBezTo>
                <a:cubicBezTo>
                  <a:pt x="197260" y="219233"/>
                  <a:pt x="201331" y="203634"/>
                  <a:pt x="206678" y="188485"/>
                </a:cubicBezTo>
                <a:cubicBezTo>
                  <a:pt x="211493" y="174842"/>
                  <a:pt x="216838" y="161392"/>
                  <a:pt x="221918" y="147845"/>
                </a:cubicBezTo>
                <a:cubicBezTo>
                  <a:pt x="220225" y="135992"/>
                  <a:pt x="221285" y="123402"/>
                  <a:pt x="216838" y="112285"/>
                </a:cubicBezTo>
                <a:cubicBezTo>
                  <a:pt x="214170" y="105615"/>
                  <a:pt x="205406" y="103137"/>
                  <a:pt x="201598" y="97045"/>
                </a:cubicBezTo>
                <a:cubicBezTo>
                  <a:pt x="190180" y="78777"/>
                  <a:pt x="181278" y="86038"/>
                  <a:pt x="166038" y="7164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6498409-D2E5-4D25-975E-2B170740282F}"/>
              </a:ext>
            </a:extLst>
          </p:cNvPr>
          <p:cNvSpPr/>
          <p:nvPr/>
        </p:nvSpPr>
        <p:spPr>
          <a:xfrm>
            <a:off x="6943659" y="4166913"/>
            <a:ext cx="347582" cy="393041"/>
          </a:xfrm>
          <a:custGeom>
            <a:avLst/>
            <a:gdLst>
              <a:gd name="connsiteX0" fmla="*/ 0 w 428625"/>
              <a:gd name="connsiteY0" fmla="*/ 152400 h 495300"/>
              <a:gd name="connsiteX1" fmla="*/ 47625 w 428625"/>
              <a:gd name="connsiteY1" fmla="*/ 161925 h 495300"/>
              <a:gd name="connsiteX2" fmla="*/ 104775 w 428625"/>
              <a:gd name="connsiteY2" fmla="*/ 209550 h 495300"/>
              <a:gd name="connsiteX3" fmla="*/ 133350 w 428625"/>
              <a:gd name="connsiteY3" fmla="*/ 228600 h 495300"/>
              <a:gd name="connsiteX4" fmla="*/ 152400 w 428625"/>
              <a:gd name="connsiteY4" fmla="*/ 257175 h 495300"/>
              <a:gd name="connsiteX5" fmla="*/ 180975 w 428625"/>
              <a:gd name="connsiteY5" fmla="*/ 295275 h 495300"/>
              <a:gd name="connsiteX6" fmla="*/ 200025 w 428625"/>
              <a:gd name="connsiteY6" fmla="*/ 333375 h 495300"/>
              <a:gd name="connsiteX7" fmla="*/ 209550 w 428625"/>
              <a:gd name="connsiteY7" fmla="*/ 400050 h 495300"/>
              <a:gd name="connsiteX8" fmla="*/ 266700 w 428625"/>
              <a:gd name="connsiteY8" fmla="*/ 438150 h 495300"/>
              <a:gd name="connsiteX9" fmla="*/ 333375 w 428625"/>
              <a:gd name="connsiteY9" fmla="*/ 485775 h 495300"/>
              <a:gd name="connsiteX10" fmla="*/ 361950 w 428625"/>
              <a:gd name="connsiteY10" fmla="*/ 495300 h 495300"/>
              <a:gd name="connsiteX11" fmla="*/ 381000 w 428625"/>
              <a:gd name="connsiteY11" fmla="*/ 466725 h 495300"/>
              <a:gd name="connsiteX12" fmla="*/ 409575 w 428625"/>
              <a:gd name="connsiteY12" fmla="*/ 428625 h 495300"/>
              <a:gd name="connsiteX13" fmla="*/ 428625 w 428625"/>
              <a:gd name="connsiteY13" fmla="*/ 352425 h 495300"/>
              <a:gd name="connsiteX14" fmla="*/ 409575 w 428625"/>
              <a:gd name="connsiteY14" fmla="*/ 323850 h 495300"/>
              <a:gd name="connsiteX15" fmla="*/ 381000 w 428625"/>
              <a:gd name="connsiteY15" fmla="*/ 304800 h 495300"/>
              <a:gd name="connsiteX16" fmla="*/ 371475 w 428625"/>
              <a:gd name="connsiteY16" fmla="*/ 276225 h 495300"/>
              <a:gd name="connsiteX17" fmla="*/ 352425 w 428625"/>
              <a:gd name="connsiteY17" fmla="*/ 228600 h 495300"/>
              <a:gd name="connsiteX18" fmla="*/ 285750 w 428625"/>
              <a:gd name="connsiteY18" fmla="*/ 123825 h 495300"/>
              <a:gd name="connsiteX19" fmla="*/ 276225 w 428625"/>
              <a:gd name="connsiteY19" fmla="*/ 95250 h 495300"/>
              <a:gd name="connsiteX20" fmla="*/ 209550 w 428625"/>
              <a:gd name="connsiteY20" fmla="*/ 66675 h 495300"/>
              <a:gd name="connsiteX21" fmla="*/ 180975 w 428625"/>
              <a:gd name="connsiteY21" fmla="*/ 47625 h 495300"/>
              <a:gd name="connsiteX22" fmla="*/ 161925 w 428625"/>
              <a:gd name="connsiteY22" fmla="*/ 19050 h 495300"/>
              <a:gd name="connsiteX23" fmla="*/ 142875 w 428625"/>
              <a:gd name="connsiteY23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8625" h="495300">
                <a:moveTo>
                  <a:pt x="0" y="152400"/>
                </a:moveTo>
                <a:cubicBezTo>
                  <a:pt x="15875" y="155575"/>
                  <a:pt x="32466" y="156241"/>
                  <a:pt x="47625" y="161925"/>
                </a:cubicBezTo>
                <a:cubicBezTo>
                  <a:pt x="73424" y="171599"/>
                  <a:pt x="84561" y="192705"/>
                  <a:pt x="104775" y="209550"/>
                </a:cubicBezTo>
                <a:cubicBezTo>
                  <a:pt x="113569" y="216879"/>
                  <a:pt x="123825" y="222250"/>
                  <a:pt x="133350" y="228600"/>
                </a:cubicBezTo>
                <a:cubicBezTo>
                  <a:pt x="139700" y="238125"/>
                  <a:pt x="145746" y="247860"/>
                  <a:pt x="152400" y="257175"/>
                </a:cubicBezTo>
                <a:cubicBezTo>
                  <a:pt x="161627" y="270093"/>
                  <a:pt x="172561" y="281813"/>
                  <a:pt x="180975" y="295275"/>
                </a:cubicBezTo>
                <a:cubicBezTo>
                  <a:pt x="188500" y="307316"/>
                  <a:pt x="193675" y="320675"/>
                  <a:pt x="200025" y="333375"/>
                </a:cubicBezTo>
                <a:cubicBezTo>
                  <a:pt x="203200" y="355600"/>
                  <a:pt x="201212" y="379205"/>
                  <a:pt x="209550" y="400050"/>
                </a:cubicBezTo>
                <a:cubicBezTo>
                  <a:pt x="223092" y="433905"/>
                  <a:pt x="241842" y="425721"/>
                  <a:pt x="266700" y="438150"/>
                </a:cubicBezTo>
                <a:cubicBezTo>
                  <a:pt x="296184" y="452892"/>
                  <a:pt x="303174" y="468517"/>
                  <a:pt x="333375" y="485775"/>
                </a:cubicBezTo>
                <a:cubicBezTo>
                  <a:pt x="342092" y="490756"/>
                  <a:pt x="352425" y="492125"/>
                  <a:pt x="361950" y="495300"/>
                </a:cubicBezTo>
                <a:cubicBezTo>
                  <a:pt x="368300" y="485775"/>
                  <a:pt x="374346" y="476040"/>
                  <a:pt x="381000" y="466725"/>
                </a:cubicBezTo>
                <a:cubicBezTo>
                  <a:pt x="390227" y="453807"/>
                  <a:pt x="401699" y="442408"/>
                  <a:pt x="409575" y="428625"/>
                </a:cubicBezTo>
                <a:cubicBezTo>
                  <a:pt x="418587" y="412854"/>
                  <a:pt x="426213" y="364484"/>
                  <a:pt x="428625" y="352425"/>
                </a:cubicBezTo>
                <a:cubicBezTo>
                  <a:pt x="422275" y="342900"/>
                  <a:pt x="417670" y="331945"/>
                  <a:pt x="409575" y="323850"/>
                </a:cubicBezTo>
                <a:cubicBezTo>
                  <a:pt x="401480" y="315755"/>
                  <a:pt x="388151" y="313739"/>
                  <a:pt x="381000" y="304800"/>
                </a:cubicBezTo>
                <a:cubicBezTo>
                  <a:pt x="374728" y="296960"/>
                  <a:pt x="375000" y="285626"/>
                  <a:pt x="371475" y="276225"/>
                </a:cubicBezTo>
                <a:cubicBezTo>
                  <a:pt x="365472" y="260216"/>
                  <a:pt x="359590" y="244124"/>
                  <a:pt x="352425" y="228600"/>
                </a:cubicBezTo>
                <a:cubicBezTo>
                  <a:pt x="314604" y="146655"/>
                  <a:pt x="331415" y="169490"/>
                  <a:pt x="285750" y="123825"/>
                </a:cubicBezTo>
                <a:cubicBezTo>
                  <a:pt x="282575" y="114300"/>
                  <a:pt x="282497" y="103090"/>
                  <a:pt x="276225" y="95250"/>
                </a:cubicBezTo>
                <a:cubicBezTo>
                  <a:pt x="259780" y="74694"/>
                  <a:pt x="232429" y="72395"/>
                  <a:pt x="209550" y="66675"/>
                </a:cubicBezTo>
                <a:cubicBezTo>
                  <a:pt x="200025" y="60325"/>
                  <a:pt x="189070" y="55720"/>
                  <a:pt x="180975" y="47625"/>
                </a:cubicBezTo>
                <a:cubicBezTo>
                  <a:pt x="172880" y="39530"/>
                  <a:pt x="169076" y="27989"/>
                  <a:pt x="161925" y="19050"/>
                </a:cubicBezTo>
                <a:cubicBezTo>
                  <a:pt x="156315" y="12038"/>
                  <a:pt x="149225" y="6350"/>
                  <a:pt x="142875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B3A9D0-E906-430B-AFA7-566BA45B8A8F}"/>
              </a:ext>
            </a:extLst>
          </p:cNvPr>
          <p:cNvSpPr/>
          <p:nvPr/>
        </p:nvSpPr>
        <p:spPr>
          <a:xfrm>
            <a:off x="2899166" y="3388390"/>
            <a:ext cx="99060" cy="407670"/>
          </a:xfrm>
          <a:custGeom>
            <a:avLst/>
            <a:gdLst>
              <a:gd name="connsiteX0" fmla="*/ 0 w 99060"/>
              <a:gd name="connsiteY0" fmla="*/ 0 h 407670"/>
              <a:gd name="connsiteX1" fmla="*/ 7620 w 99060"/>
              <a:gd name="connsiteY1" fmla="*/ 49530 h 407670"/>
              <a:gd name="connsiteX2" fmla="*/ 15240 w 99060"/>
              <a:gd name="connsiteY2" fmla="*/ 60960 h 407670"/>
              <a:gd name="connsiteX3" fmla="*/ 22860 w 99060"/>
              <a:gd name="connsiteY3" fmla="*/ 83820 h 407670"/>
              <a:gd name="connsiteX4" fmla="*/ 26670 w 99060"/>
              <a:gd name="connsiteY4" fmla="*/ 99060 h 407670"/>
              <a:gd name="connsiteX5" fmla="*/ 60960 w 99060"/>
              <a:gd name="connsiteY5" fmla="*/ 118110 h 407670"/>
              <a:gd name="connsiteX6" fmla="*/ 72390 w 99060"/>
              <a:gd name="connsiteY6" fmla="*/ 133350 h 407670"/>
              <a:gd name="connsiteX7" fmla="*/ 83820 w 99060"/>
              <a:gd name="connsiteY7" fmla="*/ 144780 h 407670"/>
              <a:gd name="connsiteX8" fmla="*/ 99060 w 99060"/>
              <a:gd name="connsiteY8" fmla="*/ 171450 h 407670"/>
              <a:gd name="connsiteX9" fmla="*/ 83820 w 99060"/>
              <a:gd name="connsiteY9" fmla="*/ 190500 h 407670"/>
              <a:gd name="connsiteX10" fmla="*/ 76200 w 99060"/>
              <a:gd name="connsiteY10" fmla="*/ 201930 h 407670"/>
              <a:gd name="connsiteX11" fmla="*/ 64770 w 99060"/>
              <a:gd name="connsiteY11" fmla="*/ 205740 h 407670"/>
              <a:gd name="connsiteX12" fmla="*/ 53340 w 99060"/>
              <a:gd name="connsiteY12" fmla="*/ 213360 h 407670"/>
              <a:gd name="connsiteX13" fmla="*/ 45720 w 99060"/>
              <a:gd name="connsiteY13" fmla="*/ 224790 h 407670"/>
              <a:gd name="connsiteX14" fmla="*/ 34290 w 99060"/>
              <a:gd name="connsiteY14" fmla="*/ 228600 h 407670"/>
              <a:gd name="connsiteX15" fmla="*/ 30480 w 99060"/>
              <a:gd name="connsiteY15" fmla="*/ 243840 h 407670"/>
              <a:gd name="connsiteX16" fmla="*/ 53340 w 99060"/>
              <a:gd name="connsiteY16" fmla="*/ 297180 h 407670"/>
              <a:gd name="connsiteX17" fmla="*/ 64770 w 99060"/>
              <a:gd name="connsiteY17" fmla="*/ 304800 h 407670"/>
              <a:gd name="connsiteX18" fmla="*/ 72390 w 99060"/>
              <a:gd name="connsiteY18" fmla="*/ 320040 h 407670"/>
              <a:gd name="connsiteX19" fmla="*/ 64770 w 99060"/>
              <a:gd name="connsiteY19" fmla="*/ 335280 h 407670"/>
              <a:gd name="connsiteX20" fmla="*/ 45720 w 99060"/>
              <a:gd name="connsiteY20" fmla="*/ 373380 h 407670"/>
              <a:gd name="connsiteX21" fmla="*/ 34290 w 99060"/>
              <a:gd name="connsiteY21" fmla="*/ 396240 h 407670"/>
              <a:gd name="connsiteX22" fmla="*/ 26670 w 99060"/>
              <a:gd name="connsiteY22" fmla="*/ 407670 h 40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9060" h="407670">
                <a:moveTo>
                  <a:pt x="0" y="0"/>
                </a:moveTo>
                <a:cubicBezTo>
                  <a:pt x="1093" y="10927"/>
                  <a:pt x="755" y="35799"/>
                  <a:pt x="7620" y="49530"/>
                </a:cubicBezTo>
                <a:cubicBezTo>
                  <a:pt x="9668" y="53626"/>
                  <a:pt x="13380" y="56776"/>
                  <a:pt x="15240" y="60960"/>
                </a:cubicBezTo>
                <a:cubicBezTo>
                  <a:pt x="18502" y="68300"/>
                  <a:pt x="20552" y="76127"/>
                  <a:pt x="22860" y="83820"/>
                </a:cubicBezTo>
                <a:cubicBezTo>
                  <a:pt x="24365" y="88836"/>
                  <a:pt x="23222" y="95119"/>
                  <a:pt x="26670" y="99060"/>
                </a:cubicBezTo>
                <a:cubicBezTo>
                  <a:pt x="37459" y="111390"/>
                  <a:pt x="47601" y="113657"/>
                  <a:pt x="60960" y="118110"/>
                </a:cubicBezTo>
                <a:cubicBezTo>
                  <a:pt x="64770" y="123190"/>
                  <a:pt x="68257" y="128529"/>
                  <a:pt x="72390" y="133350"/>
                </a:cubicBezTo>
                <a:cubicBezTo>
                  <a:pt x="75897" y="137441"/>
                  <a:pt x="80371" y="140641"/>
                  <a:pt x="83820" y="144780"/>
                </a:cubicBezTo>
                <a:cubicBezTo>
                  <a:pt x="90552" y="152858"/>
                  <a:pt x="94402" y="162134"/>
                  <a:pt x="99060" y="171450"/>
                </a:cubicBezTo>
                <a:cubicBezTo>
                  <a:pt x="91643" y="193702"/>
                  <a:pt x="101054" y="173266"/>
                  <a:pt x="83820" y="190500"/>
                </a:cubicBezTo>
                <a:cubicBezTo>
                  <a:pt x="80582" y="193738"/>
                  <a:pt x="79776" y="199069"/>
                  <a:pt x="76200" y="201930"/>
                </a:cubicBezTo>
                <a:cubicBezTo>
                  <a:pt x="73064" y="204439"/>
                  <a:pt x="68362" y="203944"/>
                  <a:pt x="64770" y="205740"/>
                </a:cubicBezTo>
                <a:cubicBezTo>
                  <a:pt x="60674" y="207788"/>
                  <a:pt x="57150" y="210820"/>
                  <a:pt x="53340" y="213360"/>
                </a:cubicBezTo>
                <a:cubicBezTo>
                  <a:pt x="50800" y="217170"/>
                  <a:pt x="49296" y="221929"/>
                  <a:pt x="45720" y="224790"/>
                </a:cubicBezTo>
                <a:cubicBezTo>
                  <a:pt x="42584" y="227299"/>
                  <a:pt x="36799" y="225464"/>
                  <a:pt x="34290" y="228600"/>
                </a:cubicBezTo>
                <a:cubicBezTo>
                  <a:pt x="31019" y="232689"/>
                  <a:pt x="31750" y="238760"/>
                  <a:pt x="30480" y="243840"/>
                </a:cubicBezTo>
                <a:cubicBezTo>
                  <a:pt x="34303" y="259134"/>
                  <a:pt x="37553" y="286655"/>
                  <a:pt x="53340" y="297180"/>
                </a:cubicBezTo>
                <a:lnTo>
                  <a:pt x="64770" y="304800"/>
                </a:lnTo>
                <a:cubicBezTo>
                  <a:pt x="67310" y="309880"/>
                  <a:pt x="72390" y="314360"/>
                  <a:pt x="72390" y="320040"/>
                </a:cubicBezTo>
                <a:cubicBezTo>
                  <a:pt x="72390" y="325720"/>
                  <a:pt x="66764" y="329962"/>
                  <a:pt x="64770" y="335280"/>
                </a:cubicBezTo>
                <a:cubicBezTo>
                  <a:pt x="51846" y="369744"/>
                  <a:pt x="75920" y="328080"/>
                  <a:pt x="45720" y="373380"/>
                </a:cubicBezTo>
                <a:cubicBezTo>
                  <a:pt x="23882" y="406137"/>
                  <a:pt x="50064" y="364692"/>
                  <a:pt x="34290" y="396240"/>
                </a:cubicBezTo>
                <a:cubicBezTo>
                  <a:pt x="32242" y="400336"/>
                  <a:pt x="26670" y="407670"/>
                  <a:pt x="26670" y="40767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C935E20-ADF7-4141-A283-F8261C3E64D8}"/>
              </a:ext>
            </a:extLst>
          </p:cNvPr>
          <p:cNvSpPr/>
          <p:nvPr/>
        </p:nvSpPr>
        <p:spPr>
          <a:xfrm>
            <a:off x="2923470" y="3784600"/>
            <a:ext cx="388690" cy="388620"/>
          </a:xfrm>
          <a:custGeom>
            <a:avLst/>
            <a:gdLst>
              <a:gd name="connsiteX0" fmla="*/ 7690 w 388690"/>
              <a:gd name="connsiteY0" fmla="*/ 0 h 388620"/>
              <a:gd name="connsiteX1" fmla="*/ 5150 w 388690"/>
              <a:gd name="connsiteY1" fmla="*/ 22860 h 388620"/>
              <a:gd name="connsiteX2" fmla="*/ 70 w 388690"/>
              <a:gd name="connsiteY2" fmla="*/ 33020 h 388620"/>
              <a:gd name="connsiteX3" fmla="*/ 5150 w 388690"/>
              <a:gd name="connsiteY3" fmla="*/ 63500 h 388620"/>
              <a:gd name="connsiteX4" fmla="*/ 7690 w 388690"/>
              <a:gd name="connsiteY4" fmla="*/ 71120 h 388620"/>
              <a:gd name="connsiteX5" fmla="*/ 10230 w 388690"/>
              <a:gd name="connsiteY5" fmla="*/ 81280 h 388620"/>
              <a:gd name="connsiteX6" fmla="*/ 17850 w 388690"/>
              <a:gd name="connsiteY6" fmla="*/ 91440 h 388620"/>
              <a:gd name="connsiteX7" fmla="*/ 53410 w 388690"/>
              <a:gd name="connsiteY7" fmla="*/ 86360 h 388620"/>
              <a:gd name="connsiteX8" fmla="*/ 63570 w 388690"/>
              <a:gd name="connsiteY8" fmla="*/ 83820 h 388620"/>
              <a:gd name="connsiteX9" fmla="*/ 68650 w 388690"/>
              <a:gd name="connsiteY9" fmla="*/ 76200 h 388620"/>
              <a:gd name="connsiteX10" fmla="*/ 91510 w 388690"/>
              <a:gd name="connsiteY10" fmla="*/ 66040 h 388620"/>
              <a:gd name="connsiteX11" fmla="*/ 96590 w 388690"/>
              <a:gd name="connsiteY11" fmla="*/ 58420 h 388620"/>
              <a:gd name="connsiteX12" fmla="*/ 132150 w 388690"/>
              <a:gd name="connsiteY12" fmla="*/ 68580 h 388620"/>
              <a:gd name="connsiteX13" fmla="*/ 139770 w 388690"/>
              <a:gd name="connsiteY13" fmla="*/ 73660 h 388620"/>
              <a:gd name="connsiteX14" fmla="*/ 144850 w 388690"/>
              <a:gd name="connsiteY14" fmla="*/ 81280 h 388620"/>
              <a:gd name="connsiteX15" fmla="*/ 149930 w 388690"/>
              <a:gd name="connsiteY15" fmla="*/ 106680 h 388620"/>
              <a:gd name="connsiteX16" fmla="*/ 155010 w 388690"/>
              <a:gd name="connsiteY16" fmla="*/ 121920 h 388620"/>
              <a:gd name="connsiteX17" fmla="*/ 160090 w 388690"/>
              <a:gd name="connsiteY17" fmla="*/ 160020 h 388620"/>
              <a:gd name="connsiteX18" fmla="*/ 170250 w 388690"/>
              <a:gd name="connsiteY18" fmla="*/ 177800 h 388620"/>
              <a:gd name="connsiteX19" fmla="*/ 203270 w 388690"/>
              <a:gd name="connsiteY19" fmla="*/ 182880 h 388620"/>
              <a:gd name="connsiteX20" fmla="*/ 236290 w 388690"/>
              <a:gd name="connsiteY20" fmla="*/ 177800 h 388620"/>
              <a:gd name="connsiteX21" fmla="*/ 251530 w 388690"/>
              <a:gd name="connsiteY21" fmla="*/ 170180 h 388620"/>
              <a:gd name="connsiteX22" fmla="*/ 261690 w 388690"/>
              <a:gd name="connsiteY22" fmla="*/ 167640 h 388620"/>
              <a:gd name="connsiteX23" fmla="*/ 276930 w 388690"/>
              <a:gd name="connsiteY23" fmla="*/ 162560 h 388620"/>
              <a:gd name="connsiteX24" fmla="*/ 294710 w 388690"/>
              <a:gd name="connsiteY24" fmla="*/ 149860 h 388620"/>
              <a:gd name="connsiteX25" fmla="*/ 312490 w 388690"/>
              <a:gd name="connsiteY25" fmla="*/ 137160 h 388620"/>
              <a:gd name="connsiteX26" fmla="*/ 322650 w 388690"/>
              <a:gd name="connsiteY26" fmla="*/ 134620 h 388620"/>
              <a:gd name="connsiteX27" fmla="*/ 330270 w 388690"/>
              <a:gd name="connsiteY27" fmla="*/ 132080 h 388620"/>
              <a:gd name="connsiteX28" fmla="*/ 358210 w 388690"/>
              <a:gd name="connsiteY28" fmla="*/ 137160 h 388620"/>
              <a:gd name="connsiteX29" fmla="*/ 373450 w 388690"/>
              <a:gd name="connsiteY29" fmla="*/ 162560 h 388620"/>
              <a:gd name="connsiteX30" fmla="*/ 378530 w 388690"/>
              <a:gd name="connsiteY30" fmla="*/ 172720 h 388620"/>
              <a:gd name="connsiteX31" fmla="*/ 373450 w 388690"/>
              <a:gd name="connsiteY31" fmla="*/ 215900 h 388620"/>
              <a:gd name="connsiteX32" fmla="*/ 365830 w 388690"/>
              <a:gd name="connsiteY32" fmla="*/ 220980 h 388620"/>
              <a:gd name="connsiteX33" fmla="*/ 350590 w 388690"/>
              <a:gd name="connsiteY33" fmla="*/ 236220 h 388620"/>
              <a:gd name="connsiteX34" fmla="*/ 348050 w 388690"/>
              <a:gd name="connsiteY34" fmla="*/ 243840 h 388620"/>
              <a:gd name="connsiteX35" fmla="*/ 363290 w 388690"/>
              <a:gd name="connsiteY35" fmla="*/ 254000 h 388620"/>
              <a:gd name="connsiteX36" fmla="*/ 373450 w 388690"/>
              <a:gd name="connsiteY36" fmla="*/ 261620 h 388620"/>
              <a:gd name="connsiteX37" fmla="*/ 381070 w 388690"/>
              <a:gd name="connsiteY37" fmla="*/ 264160 h 388620"/>
              <a:gd name="connsiteX38" fmla="*/ 388690 w 388690"/>
              <a:gd name="connsiteY38" fmla="*/ 297180 h 388620"/>
              <a:gd name="connsiteX39" fmla="*/ 383610 w 388690"/>
              <a:gd name="connsiteY39" fmla="*/ 307340 h 388620"/>
              <a:gd name="connsiteX40" fmla="*/ 381070 w 388690"/>
              <a:gd name="connsiteY40" fmla="*/ 314960 h 388620"/>
              <a:gd name="connsiteX41" fmla="*/ 363290 w 388690"/>
              <a:gd name="connsiteY41" fmla="*/ 322580 h 388620"/>
              <a:gd name="connsiteX42" fmla="*/ 360750 w 388690"/>
              <a:gd name="connsiteY42" fmla="*/ 330200 h 388620"/>
              <a:gd name="connsiteX43" fmla="*/ 345510 w 388690"/>
              <a:gd name="connsiteY43" fmla="*/ 335280 h 388620"/>
              <a:gd name="connsiteX44" fmla="*/ 322650 w 388690"/>
              <a:gd name="connsiteY44" fmla="*/ 347980 h 388620"/>
              <a:gd name="connsiteX45" fmla="*/ 315030 w 388690"/>
              <a:gd name="connsiteY45" fmla="*/ 350520 h 388620"/>
              <a:gd name="connsiteX46" fmla="*/ 307410 w 388690"/>
              <a:gd name="connsiteY46" fmla="*/ 353060 h 388620"/>
              <a:gd name="connsiteX47" fmla="*/ 297250 w 388690"/>
              <a:gd name="connsiteY47" fmla="*/ 360680 h 388620"/>
              <a:gd name="connsiteX48" fmla="*/ 271850 w 388690"/>
              <a:gd name="connsiteY48" fmla="*/ 370840 h 388620"/>
              <a:gd name="connsiteX49" fmla="*/ 254070 w 388690"/>
              <a:gd name="connsiteY49" fmla="*/ 383540 h 388620"/>
              <a:gd name="connsiteX50" fmla="*/ 236290 w 388690"/>
              <a:gd name="connsiteY50" fmla="*/ 388620 h 38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88690" h="388620">
                <a:moveTo>
                  <a:pt x="7690" y="0"/>
                </a:moveTo>
                <a:cubicBezTo>
                  <a:pt x="6843" y="7620"/>
                  <a:pt x="6874" y="15389"/>
                  <a:pt x="5150" y="22860"/>
                </a:cubicBezTo>
                <a:cubicBezTo>
                  <a:pt x="4299" y="26549"/>
                  <a:pt x="384" y="29247"/>
                  <a:pt x="70" y="33020"/>
                </a:cubicBezTo>
                <a:cubicBezTo>
                  <a:pt x="-528" y="40202"/>
                  <a:pt x="2781" y="55208"/>
                  <a:pt x="5150" y="63500"/>
                </a:cubicBezTo>
                <a:cubicBezTo>
                  <a:pt x="5886" y="66074"/>
                  <a:pt x="6954" y="68546"/>
                  <a:pt x="7690" y="71120"/>
                </a:cubicBezTo>
                <a:cubicBezTo>
                  <a:pt x="8649" y="74477"/>
                  <a:pt x="8669" y="78158"/>
                  <a:pt x="10230" y="81280"/>
                </a:cubicBezTo>
                <a:cubicBezTo>
                  <a:pt x="12123" y="85066"/>
                  <a:pt x="15310" y="88053"/>
                  <a:pt x="17850" y="91440"/>
                </a:cubicBezTo>
                <a:cubicBezTo>
                  <a:pt x="29703" y="89747"/>
                  <a:pt x="41599" y="88328"/>
                  <a:pt x="53410" y="86360"/>
                </a:cubicBezTo>
                <a:cubicBezTo>
                  <a:pt x="56853" y="85786"/>
                  <a:pt x="60665" y="85756"/>
                  <a:pt x="63570" y="83820"/>
                </a:cubicBezTo>
                <a:cubicBezTo>
                  <a:pt x="66110" y="82127"/>
                  <a:pt x="66305" y="78154"/>
                  <a:pt x="68650" y="76200"/>
                </a:cubicBezTo>
                <a:cubicBezTo>
                  <a:pt x="71936" y="73462"/>
                  <a:pt x="88483" y="67251"/>
                  <a:pt x="91510" y="66040"/>
                </a:cubicBezTo>
                <a:cubicBezTo>
                  <a:pt x="93203" y="63500"/>
                  <a:pt x="93573" y="58884"/>
                  <a:pt x="96590" y="58420"/>
                </a:cubicBezTo>
                <a:cubicBezTo>
                  <a:pt x="126549" y="53811"/>
                  <a:pt x="118516" y="57218"/>
                  <a:pt x="132150" y="68580"/>
                </a:cubicBezTo>
                <a:cubicBezTo>
                  <a:pt x="134495" y="70534"/>
                  <a:pt x="137230" y="71967"/>
                  <a:pt x="139770" y="73660"/>
                </a:cubicBezTo>
                <a:cubicBezTo>
                  <a:pt x="141463" y="76200"/>
                  <a:pt x="143485" y="78550"/>
                  <a:pt x="144850" y="81280"/>
                </a:cubicBezTo>
                <a:cubicBezTo>
                  <a:pt x="148875" y="89330"/>
                  <a:pt x="147924" y="97988"/>
                  <a:pt x="149930" y="106680"/>
                </a:cubicBezTo>
                <a:cubicBezTo>
                  <a:pt x="151134" y="111898"/>
                  <a:pt x="155010" y="121920"/>
                  <a:pt x="155010" y="121920"/>
                </a:cubicBezTo>
                <a:cubicBezTo>
                  <a:pt x="159063" y="170561"/>
                  <a:pt x="153987" y="138659"/>
                  <a:pt x="160090" y="160020"/>
                </a:cubicBezTo>
                <a:cubicBezTo>
                  <a:pt x="162436" y="168230"/>
                  <a:pt x="161258" y="173304"/>
                  <a:pt x="170250" y="177800"/>
                </a:cubicBezTo>
                <a:cubicBezTo>
                  <a:pt x="174129" y="179739"/>
                  <a:pt x="203197" y="182871"/>
                  <a:pt x="203270" y="182880"/>
                </a:cubicBezTo>
                <a:cubicBezTo>
                  <a:pt x="215608" y="181338"/>
                  <a:pt x="224654" y="180709"/>
                  <a:pt x="236290" y="177800"/>
                </a:cubicBezTo>
                <a:cubicBezTo>
                  <a:pt x="253415" y="173519"/>
                  <a:pt x="234147" y="177630"/>
                  <a:pt x="251530" y="170180"/>
                </a:cubicBezTo>
                <a:cubicBezTo>
                  <a:pt x="254739" y="168805"/>
                  <a:pt x="258346" y="168643"/>
                  <a:pt x="261690" y="167640"/>
                </a:cubicBezTo>
                <a:cubicBezTo>
                  <a:pt x="266819" y="166101"/>
                  <a:pt x="271850" y="164253"/>
                  <a:pt x="276930" y="162560"/>
                </a:cubicBezTo>
                <a:cubicBezTo>
                  <a:pt x="296742" y="142748"/>
                  <a:pt x="271307" y="166576"/>
                  <a:pt x="294710" y="149860"/>
                </a:cubicBezTo>
                <a:cubicBezTo>
                  <a:pt x="309005" y="139649"/>
                  <a:pt x="294903" y="143755"/>
                  <a:pt x="312490" y="137160"/>
                </a:cubicBezTo>
                <a:cubicBezTo>
                  <a:pt x="315759" y="135934"/>
                  <a:pt x="319293" y="135579"/>
                  <a:pt x="322650" y="134620"/>
                </a:cubicBezTo>
                <a:cubicBezTo>
                  <a:pt x="325224" y="133884"/>
                  <a:pt x="327730" y="132927"/>
                  <a:pt x="330270" y="132080"/>
                </a:cubicBezTo>
                <a:cubicBezTo>
                  <a:pt x="339583" y="133773"/>
                  <a:pt x="349108" y="134559"/>
                  <a:pt x="358210" y="137160"/>
                </a:cubicBezTo>
                <a:cubicBezTo>
                  <a:pt x="369764" y="140461"/>
                  <a:pt x="369544" y="153446"/>
                  <a:pt x="373450" y="162560"/>
                </a:cubicBezTo>
                <a:cubicBezTo>
                  <a:pt x="374942" y="166040"/>
                  <a:pt x="376837" y="169333"/>
                  <a:pt x="378530" y="172720"/>
                </a:cubicBezTo>
                <a:cubicBezTo>
                  <a:pt x="376837" y="187113"/>
                  <a:pt x="377138" y="201885"/>
                  <a:pt x="373450" y="215900"/>
                </a:cubicBezTo>
                <a:cubicBezTo>
                  <a:pt x="372673" y="218852"/>
                  <a:pt x="368112" y="218952"/>
                  <a:pt x="365830" y="220980"/>
                </a:cubicBezTo>
                <a:cubicBezTo>
                  <a:pt x="360460" y="225753"/>
                  <a:pt x="350590" y="236220"/>
                  <a:pt x="350590" y="236220"/>
                </a:cubicBezTo>
                <a:cubicBezTo>
                  <a:pt x="349743" y="238760"/>
                  <a:pt x="347610" y="241199"/>
                  <a:pt x="348050" y="243840"/>
                </a:cubicBezTo>
                <a:cubicBezTo>
                  <a:pt x="349575" y="252992"/>
                  <a:pt x="356448" y="252289"/>
                  <a:pt x="363290" y="254000"/>
                </a:cubicBezTo>
                <a:cubicBezTo>
                  <a:pt x="366677" y="256540"/>
                  <a:pt x="369774" y="259520"/>
                  <a:pt x="373450" y="261620"/>
                </a:cubicBezTo>
                <a:cubicBezTo>
                  <a:pt x="375775" y="262948"/>
                  <a:pt x="379770" y="261820"/>
                  <a:pt x="381070" y="264160"/>
                </a:cubicBezTo>
                <a:cubicBezTo>
                  <a:pt x="382985" y="267606"/>
                  <a:pt x="387385" y="290657"/>
                  <a:pt x="388690" y="297180"/>
                </a:cubicBezTo>
                <a:cubicBezTo>
                  <a:pt x="386997" y="300567"/>
                  <a:pt x="385102" y="303860"/>
                  <a:pt x="383610" y="307340"/>
                </a:cubicBezTo>
                <a:cubicBezTo>
                  <a:pt x="382555" y="309801"/>
                  <a:pt x="382963" y="313067"/>
                  <a:pt x="381070" y="314960"/>
                </a:cubicBezTo>
                <a:cubicBezTo>
                  <a:pt x="377931" y="318099"/>
                  <a:pt x="367844" y="321062"/>
                  <a:pt x="363290" y="322580"/>
                </a:cubicBezTo>
                <a:cubicBezTo>
                  <a:pt x="362443" y="325120"/>
                  <a:pt x="362929" y="328644"/>
                  <a:pt x="360750" y="330200"/>
                </a:cubicBezTo>
                <a:cubicBezTo>
                  <a:pt x="356393" y="333312"/>
                  <a:pt x="345510" y="335280"/>
                  <a:pt x="345510" y="335280"/>
                </a:cubicBezTo>
                <a:cubicBezTo>
                  <a:pt x="334104" y="346686"/>
                  <a:pt x="341298" y="341764"/>
                  <a:pt x="322650" y="347980"/>
                </a:cubicBezTo>
                <a:lnTo>
                  <a:pt x="315030" y="350520"/>
                </a:lnTo>
                <a:lnTo>
                  <a:pt x="307410" y="353060"/>
                </a:lnTo>
                <a:cubicBezTo>
                  <a:pt x="304023" y="355600"/>
                  <a:pt x="301036" y="358787"/>
                  <a:pt x="297250" y="360680"/>
                </a:cubicBezTo>
                <a:cubicBezTo>
                  <a:pt x="274450" y="372080"/>
                  <a:pt x="289605" y="359743"/>
                  <a:pt x="271850" y="370840"/>
                </a:cubicBezTo>
                <a:cubicBezTo>
                  <a:pt x="271506" y="371055"/>
                  <a:pt x="256373" y="382772"/>
                  <a:pt x="254070" y="383540"/>
                </a:cubicBezTo>
                <a:cubicBezTo>
                  <a:pt x="233544" y="390382"/>
                  <a:pt x="243426" y="381484"/>
                  <a:pt x="236290" y="38862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9879701-998A-4182-8000-86F30193DE33}"/>
              </a:ext>
            </a:extLst>
          </p:cNvPr>
          <p:cNvCxnSpPr>
            <a:cxnSpLocks/>
            <a:endCxn id="27" idx="32"/>
          </p:cNvCxnSpPr>
          <p:nvPr/>
        </p:nvCxnSpPr>
        <p:spPr>
          <a:xfrm>
            <a:off x="3823592" y="1153730"/>
            <a:ext cx="4878448" cy="1975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0EB14B-B854-4E15-8E53-6932A6E38857}"/>
              </a:ext>
            </a:extLst>
          </p:cNvPr>
          <p:cNvCxnSpPr>
            <a:cxnSpLocks/>
            <a:stCxn id="40" idx="50"/>
            <a:endCxn id="22" idx="2"/>
          </p:cNvCxnSpPr>
          <p:nvPr/>
        </p:nvCxnSpPr>
        <p:spPr>
          <a:xfrm>
            <a:off x="3159760" y="4173220"/>
            <a:ext cx="1701800" cy="15875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6AE3C7-9F6A-44F4-BADA-94ED9F142793}"/>
              </a:ext>
            </a:extLst>
          </p:cNvPr>
          <p:cNvCxnSpPr>
            <a:cxnSpLocks/>
          </p:cNvCxnSpPr>
          <p:nvPr/>
        </p:nvCxnSpPr>
        <p:spPr>
          <a:xfrm flipV="1">
            <a:off x="3763372" y="1137916"/>
            <a:ext cx="63678" cy="1709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5704D4-C0B3-40F2-B25A-A3D1C773BECE}"/>
              </a:ext>
            </a:extLst>
          </p:cNvPr>
          <p:cNvCxnSpPr>
            <a:cxnSpLocks/>
          </p:cNvCxnSpPr>
          <p:nvPr/>
        </p:nvCxnSpPr>
        <p:spPr>
          <a:xfrm flipV="1">
            <a:off x="5889536" y="4478877"/>
            <a:ext cx="67643" cy="6967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44349F-AEC5-4844-B01A-9ED63E9DAF7E}"/>
              </a:ext>
            </a:extLst>
          </p:cNvPr>
          <p:cNvCxnSpPr>
            <a:cxnSpLocks/>
          </p:cNvCxnSpPr>
          <p:nvPr/>
        </p:nvCxnSpPr>
        <p:spPr>
          <a:xfrm flipV="1">
            <a:off x="8301171" y="1625039"/>
            <a:ext cx="426095" cy="32329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28689A3-B324-409B-B7D4-D659917ED4A1}"/>
              </a:ext>
            </a:extLst>
          </p:cNvPr>
          <p:cNvCxnSpPr>
            <a:cxnSpLocks/>
            <a:stCxn id="86" idx="4"/>
          </p:cNvCxnSpPr>
          <p:nvPr/>
        </p:nvCxnSpPr>
        <p:spPr>
          <a:xfrm flipV="1">
            <a:off x="4888230" y="5115938"/>
            <a:ext cx="661305" cy="6447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04322FC-DCE4-418D-8A15-92AE602D6B27}"/>
              </a:ext>
            </a:extLst>
          </p:cNvPr>
          <p:cNvSpPr/>
          <p:nvPr/>
        </p:nvSpPr>
        <p:spPr>
          <a:xfrm>
            <a:off x="4853001" y="5759732"/>
            <a:ext cx="35242" cy="12418"/>
          </a:xfrm>
          <a:custGeom>
            <a:avLst/>
            <a:gdLst>
              <a:gd name="connsiteX0" fmla="*/ 939 w 35242"/>
              <a:gd name="connsiteY0" fmla="*/ 6703 h 12418"/>
              <a:gd name="connsiteX1" fmla="*/ 10464 w 35242"/>
              <a:gd name="connsiteY1" fmla="*/ 8608 h 12418"/>
              <a:gd name="connsiteX2" fmla="*/ 16179 w 35242"/>
              <a:gd name="connsiteY2" fmla="*/ 12418 h 12418"/>
              <a:gd name="connsiteX3" fmla="*/ 33324 w 35242"/>
              <a:gd name="connsiteY3" fmla="*/ 8608 h 12418"/>
              <a:gd name="connsiteX4" fmla="*/ 35229 w 35242"/>
              <a:gd name="connsiteY4" fmla="*/ 988 h 12418"/>
              <a:gd name="connsiteX5" fmla="*/ 939 w 35242"/>
              <a:gd name="connsiteY5" fmla="*/ 6703 h 1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42" h="12418">
                <a:moveTo>
                  <a:pt x="939" y="6703"/>
                </a:moveTo>
                <a:cubicBezTo>
                  <a:pt x="-3188" y="7973"/>
                  <a:pt x="7432" y="7471"/>
                  <a:pt x="10464" y="8608"/>
                </a:cubicBezTo>
                <a:cubicBezTo>
                  <a:pt x="12608" y="9412"/>
                  <a:pt x="13889" y="12418"/>
                  <a:pt x="16179" y="12418"/>
                </a:cubicBezTo>
                <a:cubicBezTo>
                  <a:pt x="22033" y="12418"/>
                  <a:pt x="27609" y="9878"/>
                  <a:pt x="33324" y="8608"/>
                </a:cubicBezTo>
                <a:cubicBezTo>
                  <a:pt x="33959" y="6068"/>
                  <a:pt x="34716" y="3555"/>
                  <a:pt x="35229" y="988"/>
                </a:cubicBezTo>
                <a:cubicBezTo>
                  <a:pt x="35987" y="-2800"/>
                  <a:pt x="5066" y="5433"/>
                  <a:pt x="939" y="6703"/>
                </a:cubicBezTo>
                <a:close/>
              </a:path>
            </a:pathLst>
          </a:cu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A9049D6-C9BA-445B-8B75-E6D1ECEDCE90}"/>
              </a:ext>
            </a:extLst>
          </p:cNvPr>
          <p:cNvSpPr/>
          <p:nvPr/>
        </p:nvSpPr>
        <p:spPr>
          <a:xfrm>
            <a:off x="4842954" y="5767919"/>
            <a:ext cx="75731" cy="49811"/>
          </a:xfrm>
          <a:custGeom>
            <a:avLst/>
            <a:gdLst>
              <a:gd name="connsiteX0" fmla="*/ 0 w 75731"/>
              <a:gd name="connsiteY0" fmla="*/ 281 h 49811"/>
              <a:gd name="connsiteX1" fmla="*/ 5715 w 75731"/>
              <a:gd name="connsiteY1" fmla="*/ 9806 h 49811"/>
              <a:gd name="connsiteX2" fmla="*/ 15240 w 75731"/>
              <a:gd name="connsiteY2" fmla="*/ 19331 h 49811"/>
              <a:gd name="connsiteX3" fmla="*/ 22860 w 75731"/>
              <a:gd name="connsiteY3" fmla="*/ 21236 h 49811"/>
              <a:gd name="connsiteX4" fmla="*/ 53340 w 75731"/>
              <a:gd name="connsiteY4" fmla="*/ 19331 h 49811"/>
              <a:gd name="connsiteX5" fmla="*/ 59055 w 75731"/>
              <a:gd name="connsiteY5" fmla="*/ 13616 h 49811"/>
              <a:gd name="connsiteX6" fmla="*/ 66675 w 75731"/>
              <a:gd name="connsiteY6" fmla="*/ 9806 h 49811"/>
              <a:gd name="connsiteX7" fmla="*/ 70485 w 75731"/>
              <a:gd name="connsiteY7" fmla="*/ 46001 h 49811"/>
              <a:gd name="connsiteX8" fmla="*/ 59055 w 75731"/>
              <a:gd name="connsiteY8" fmla="*/ 49811 h 49811"/>
              <a:gd name="connsiteX9" fmla="*/ 24765 w 75731"/>
              <a:gd name="connsiteY9" fmla="*/ 46001 h 49811"/>
              <a:gd name="connsiteX10" fmla="*/ 17145 w 75731"/>
              <a:gd name="connsiteY10" fmla="*/ 42191 h 49811"/>
              <a:gd name="connsiteX11" fmla="*/ 9525 w 75731"/>
              <a:gd name="connsiteY11" fmla="*/ 28856 h 49811"/>
              <a:gd name="connsiteX12" fmla="*/ 5715 w 75731"/>
              <a:gd name="connsiteY12" fmla="*/ 21236 h 49811"/>
              <a:gd name="connsiteX13" fmla="*/ 0 w 75731"/>
              <a:gd name="connsiteY13" fmla="*/ 281 h 4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5731" h="49811">
                <a:moveTo>
                  <a:pt x="0" y="281"/>
                </a:moveTo>
                <a:cubicBezTo>
                  <a:pt x="0" y="-1624"/>
                  <a:pt x="3753" y="6666"/>
                  <a:pt x="5715" y="9806"/>
                </a:cubicBezTo>
                <a:cubicBezTo>
                  <a:pt x="8813" y="14762"/>
                  <a:pt x="9602" y="16915"/>
                  <a:pt x="15240" y="19331"/>
                </a:cubicBezTo>
                <a:cubicBezTo>
                  <a:pt x="17646" y="20362"/>
                  <a:pt x="20320" y="20601"/>
                  <a:pt x="22860" y="21236"/>
                </a:cubicBezTo>
                <a:cubicBezTo>
                  <a:pt x="33020" y="20601"/>
                  <a:pt x="43379" y="21428"/>
                  <a:pt x="53340" y="19331"/>
                </a:cubicBezTo>
                <a:cubicBezTo>
                  <a:pt x="55976" y="18776"/>
                  <a:pt x="56863" y="15182"/>
                  <a:pt x="59055" y="13616"/>
                </a:cubicBezTo>
                <a:cubicBezTo>
                  <a:pt x="61366" y="11965"/>
                  <a:pt x="64135" y="11076"/>
                  <a:pt x="66675" y="9806"/>
                </a:cubicBezTo>
                <a:cubicBezTo>
                  <a:pt x="75766" y="21927"/>
                  <a:pt x="79673" y="23687"/>
                  <a:pt x="70485" y="46001"/>
                </a:cubicBezTo>
                <a:cubicBezTo>
                  <a:pt x="68956" y="49715"/>
                  <a:pt x="59055" y="49811"/>
                  <a:pt x="59055" y="49811"/>
                </a:cubicBezTo>
                <a:cubicBezTo>
                  <a:pt x="52574" y="49348"/>
                  <a:pt x="34334" y="49589"/>
                  <a:pt x="24765" y="46001"/>
                </a:cubicBezTo>
                <a:cubicBezTo>
                  <a:pt x="22106" y="45004"/>
                  <a:pt x="19685" y="43461"/>
                  <a:pt x="17145" y="42191"/>
                </a:cubicBezTo>
                <a:cubicBezTo>
                  <a:pt x="13402" y="30963"/>
                  <a:pt x="17763" y="42037"/>
                  <a:pt x="9525" y="28856"/>
                </a:cubicBezTo>
                <a:cubicBezTo>
                  <a:pt x="8020" y="26448"/>
                  <a:pt x="7176" y="23671"/>
                  <a:pt x="5715" y="21236"/>
                </a:cubicBezTo>
                <a:cubicBezTo>
                  <a:pt x="3359" y="17309"/>
                  <a:pt x="0" y="2186"/>
                  <a:pt x="0" y="28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BEBADCB-7510-4930-B482-B6F2CEFC754A}"/>
              </a:ext>
            </a:extLst>
          </p:cNvPr>
          <p:cNvSpPr/>
          <p:nvPr/>
        </p:nvSpPr>
        <p:spPr>
          <a:xfrm>
            <a:off x="4851621" y="5770093"/>
            <a:ext cx="50606" cy="20157"/>
          </a:xfrm>
          <a:custGeom>
            <a:avLst/>
            <a:gdLst>
              <a:gd name="connsiteX0" fmla="*/ 4224 w 50606"/>
              <a:gd name="connsiteY0" fmla="*/ 7772 h 20157"/>
              <a:gd name="connsiteX1" fmla="*/ 13749 w 50606"/>
              <a:gd name="connsiteY1" fmla="*/ 15392 h 20157"/>
              <a:gd name="connsiteX2" fmla="*/ 23274 w 50606"/>
              <a:gd name="connsiteY2" fmla="*/ 19202 h 20157"/>
              <a:gd name="connsiteX3" fmla="*/ 6129 w 50606"/>
              <a:gd name="connsiteY3" fmla="*/ 7772 h 20157"/>
              <a:gd name="connsiteX4" fmla="*/ 414 w 50606"/>
              <a:gd name="connsiteY4" fmla="*/ 5867 h 20157"/>
              <a:gd name="connsiteX5" fmla="*/ 13749 w 50606"/>
              <a:gd name="connsiteY5" fmla="*/ 9677 h 20157"/>
              <a:gd name="connsiteX6" fmla="*/ 28989 w 50606"/>
              <a:gd name="connsiteY6" fmla="*/ 13487 h 20157"/>
              <a:gd name="connsiteX7" fmla="*/ 42324 w 50606"/>
              <a:gd name="connsiteY7" fmla="*/ 11582 h 20157"/>
              <a:gd name="connsiteX8" fmla="*/ 48039 w 50606"/>
              <a:gd name="connsiteY8" fmla="*/ 5867 h 20157"/>
              <a:gd name="connsiteX9" fmla="*/ 49944 w 50606"/>
              <a:gd name="connsiteY9" fmla="*/ 152 h 20157"/>
              <a:gd name="connsiteX10" fmla="*/ 42324 w 50606"/>
              <a:gd name="connsiteY10" fmla="*/ 3962 h 20157"/>
              <a:gd name="connsiteX11" fmla="*/ 30894 w 50606"/>
              <a:gd name="connsiteY11" fmla="*/ 9677 h 20157"/>
              <a:gd name="connsiteX12" fmla="*/ 4224 w 50606"/>
              <a:gd name="connsiteY12" fmla="*/ 7772 h 2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06" h="20157">
                <a:moveTo>
                  <a:pt x="4224" y="7772"/>
                </a:moveTo>
                <a:cubicBezTo>
                  <a:pt x="1366" y="8725"/>
                  <a:pt x="10262" y="13300"/>
                  <a:pt x="13749" y="15392"/>
                </a:cubicBezTo>
                <a:cubicBezTo>
                  <a:pt x="16681" y="17151"/>
                  <a:pt x="21745" y="22261"/>
                  <a:pt x="23274" y="19202"/>
                </a:cubicBezTo>
                <a:cubicBezTo>
                  <a:pt x="25773" y="14203"/>
                  <a:pt x="7054" y="8119"/>
                  <a:pt x="6129" y="7772"/>
                </a:cubicBezTo>
                <a:cubicBezTo>
                  <a:pt x="4249" y="7067"/>
                  <a:pt x="-1594" y="5867"/>
                  <a:pt x="414" y="5867"/>
                </a:cubicBezTo>
                <a:cubicBezTo>
                  <a:pt x="3587" y="5867"/>
                  <a:pt x="10455" y="8779"/>
                  <a:pt x="13749" y="9677"/>
                </a:cubicBezTo>
                <a:cubicBezTo>
                  <a:pt x="18801" y="11055"/>
                  <a:pt x="28989" y="13487"/>
                  <a:pt x="28989" y="13487"/>
                </a:cubicBezTo>
                <a:cubicBezTo>
                  <a:pt x="33434" y="12852"/>
                  <a:pt x="38155" y="13250"/>
                  <a:pt x="42324" y="11582"/>
                </a:cubicBezTo>
                <a:cubicBezTo>
                  <a:pt x="44825" y="10581"/>
                  <a:pt x="46545" y="8109"/>
                  <a:pt x="48039" y="5867"/>
                </a:cubicBezTo>
                <a:cubicBezTo>
                  <a:pt x="49153" y="4196"/>
                  <a:pt x="51849" y="787"/>
                  <a:pt x="49944" y="152"/>
                </a:cubicBezTo>
                <a:cubicBezTo>
                  <a:pt x="47250" y="-746"/>
                  <a:pt x="44790" y="2553"/>
                  <a:pt x="42324" y="3962"/>
                </a:cubicBezTo>
                <a:cubicBezTo>
                  <a:pt x="38476" y="6161"/>
                  <a:pt x="35679" y="9438"/>
                  <a:pt x="30894" y="9677"/>
                </a:cubicBezTo>
                <a:cubicBezTo>
                  <a:pt x="20112" y="10216"/>
                  <a:pt x="7082" y="6819"/>
                  <a:pt x="4224" y="7772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B06B563C-5BB7-4554-A62E-9E9D13885839}"/>
              </a:ext>
            </a:extLst>
          </p:cNvPr>
          <p:cNvSpPr/>
          <p:nvPr/>
        </p:nvSpPr>
        <p:spPr>
          <a:xfrm>
            <a:off x="8691880" y="1348740"/>
            <a:ext cx="45719" cy="286728"/>
          </a:xfrm>
          <a:custGeom>
            <a:avLst/>
            <a:gdLst>
              <a:gd name="connsiteX0" fmla="*/ 0 w 33020"/>
              <a:gd name="connsiteY0" fmla="*/ 0 h 292100"/>
              <a:gd name="connsiteX1" fmla="*/ 12700 w 33020"/>
              <a:gd name="connsiteY1" fmla="*/ 10160 h 292100"/>
              <a:gd name="connsiteX2" fmla="*/ 15240 w 33020"/>
              <a:gd name="connsiteY2" fmla="*/ 17780 h 292100"/>
              <a:gd name="connsiteX3" fmla="*/ 22860 w 33020"/>
              <a:gd name="connsiteY3" fmla="*/ 27940 h 292100"/>
              <a:gd name="connsiteX4" fmla="*/ 25400 w 33020"/>
              <a:gd name="connsiteY4" fmla="*/ 45720 h 292100"/>
              <a:gd name="connsiteX5" fmla="*/ 27940 w 33020"/>
              <a:gd name="connsiteY5" fmla="*/ 53340 h 292100"/>
              <a:gd name="connsiteX6" fmla="*/ 30480 w 33020"/>
              <a:gd name="connsiteY6" fmla="*/ 71120 h 292100"/>
              <a:gd name="connsiteX7" fmla="*/ 33020 w 33020"/>
              <a:gd name="connsiteY7" fmla="*/ 86360 h 292100"/>
              <a:gd name="connsiteX8" fmla="*/ 33020 w 33020"/>
              <a:gd name="connsiteY8" fmla="*/ 160020 h 292100"/>
              <a:gd name="connsiteX9" fmla="*/ 30480 w 33020"/>
              <a:gd name="connsiteY9" fmla="*/ 243840 h 292100"/>
              <a:gd name="connsiteX10" fmla="*/ 27940 w 33020"/>
              <a:gd name="connsiteY10" fmla="*/ 261620 h 292100"/>
              <a:gd name="connsiteX11" fmla="*/ 25400 w 33020"/>
              <a:gd name="connsiteY11" fmla="*/ 271780 h 292100"/>
              <a:gd name="connsiteX12" fmla="*/ 25400 w 33020"/>
              <a:gd name="connsiteY1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20" h="292100">
                <a:moveTo>
                  <a:pt x="0" y="0"/>
                </a:moveTo>
                <a:cubicBezTo>
                  <a:pt x="4233" y="3387"/>
                  <a:pt x="9172" y="6044"/>
                  <a:pt x="12700" y="10160"/>
                </a:cubicBezTo>
                <a:cubicBezTo>
                  <a:pt x="14442" y="12193"/>
                  <a:pt x="13912" y="15455"/>
                  <a:pt x="15240" y="17780"/>
                </a:cubicBezTo>
                <a:cubicBezTo>
                  <a:pt x="17340" y="21456"/>
                  <a:pt x="20320" y="24553"/>
                  <a:pt x="22860" y="27940"/>
                </a:cubicBezTo>
                <a:cubicBezTo>
                  <a:pt x="23707" y="33867"/>
                  <a:pt x="24226" y="39849"/>
                  <a:pt x="25400" y="45720"/>
                </a:cubicBezTo>
                <a:cubicBezTo>
                  <a:pt x="25925" y="48345"/>
                  <a:pt x="27415" y="50715"/>
                  <a:pt x="27940" y="53340"/>
                </a:cubicBezTo>
                <a:cubicBezTo>
                  <a:pt x="29114" y="59211"/>
                  <a:pt x="29570" y="65203"/>
                  <a:pt x="30480" y="71120"/>
                </a:cubicBezTo>
                <a:cubicBezTo>
                  <a:pt x="31263" y="76210"/>
                  <a:pt x="32173" y="81280"/>
                  <a:pt x="33020" y="86360"/>
                </a:cubicBezTo>
                <a:cubicBezTo>
                  <a:pt x="27286" y="137966"/>
                  <a:pt x="33020" y="75257"/>
                  <a:pt x="33020" y="160020"/>
                </a:cubicBezTo>
                <a:cubicBezTo>
                  <a:pt x="33020" y="187973"/>
                  <a:pt x="31876" y="215922"/>
                  <a:pt x="30480" y="243840"/>
                </a:cubicBezTo>
                <a:cubicBezTo>
                  <a:pt x="30181" y="249819"/>
                  <a:pt x="29011" y="255730"/>
                  <a:pt x="27940" y="261620"/>
                </a:cubicBezTo>
                <a:cubicBezTo>
                  <a:pt x="27316" y="265055"/>
                  <a:pt x="25690" y="268301"/>
                  <a:pt x="25400" y="271780"/>
                </a:cubicBezTo>
                <a:cubicBezTo>
                  <a:pt x="24838" y="278530"/>
                  <a:pt x="25400" y="285327"/>
                  <a:pt x="25400" y="29210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DFB38F1-3D6D-418E-81D5-BD25532E74A5}"/>
              </a:ext>
            </a:extLst>
          </p:cNvPr>
          <p:cNvCxnSpPr>
            <a:cxnSpLocks/>
          </p:cNvCxnSpPr>
          <p:nvPr/>
        </p:nvCxnSpPr>
        <p:spPr>
          <a:xfrm flipV="1">
            <a:off x="7076440" y="3973611"/>
            <a:ext cx="269242" cy="197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E189458-2A90-41B2-B64A-394F40ADF509}"/>
              </a:ext>
            </a:extLst>
          </p:cNvPr>
          <p:cNvSpPr/>
          <p:nvPr/>
        </p:nvSpPr>
        <p:spPr>
          <a:xfrm>
            <a:off x="5957573" y="4286137"/>
            <a:ext cx="998220" cy="243840"/>
          </a:xfrm>
          <a:custGeom>
            <a:avLst/>
            <a:gdLst>
              <a:gd name="connsiteX0" fmla="*/ 0 w 998220"/>
              <a:gd name="connsiteY0" fmla="*/ 198120 h 243840"/>
              <a:gd name="connsiteX1" fmla="*/ 27940 w 998220"/>
              <a:gd name="connsiteY1" fmla="*/ 195580 h 243840"/>
              <a:gd name="connsiteX2" fmla="*/ 60960 w 998220"/>
              <a:gd name="connsiteY2" fmla="*/ 185420 h 243840"/>
              <a:gd name="connsiteX3" fmla="*/ 71120 w 998220"/>
              <a:gd name="connsiteY3" fmla="*/ 182880 h 243840"/>
              <a:gd name="connsiteX4" fmla="*/ 81280 w 998220"/>
              <a:gd name="connsiteY4" fmla="*/ 185420 h 243840"/>
              <a:gd name="connsiteX5" fmla="*/ 96520 w 998220"/>
              <a:gd name="connsiteY5" fmla="*/ 190500 h 243840"/>
              <a:gd name="connsiteX6" fmla="*/ 124460 w 998220"/>
              <a:gd name="connsiteY6" fmla="*/ 195580 h 243840"/>
              <a:gd name="connsiteX7" fmla="*/ 134620 w 998220"/>
              <a:gd name="connsiteY7" fmla="*/ 200660 h 243840"/>
              <a:gd name="connsiteX8" fmla="*/ 147320 w 998220"/>
              <a:gd name="connsiteY8" fmla="*/ 208280 h 243840"/>
              <a:gd name="connsiteX9" fmla="*/ 154940 w 998220"/>
              <a:gd name="connsiteY9" fmla="*/ 210820 h 243840"/>
              <a:gd name="connsiteX10" fmla="*/ 167640 w 998220"/>
              <a:gd name="connsiteY10" fmla="*/ 215900 h 243840"/>
              <a:gd name="connsiteX11" fmla="*/ 175260 w 998220"/>
              <a:gd name="connsiteY11" fmla="*/ 218440 h 243840"/>
              <a:gd name="connsiteX12" fmla="*/ 185420 w 998220"/>
              <a:gd name="connsiteY12" fmla="*/ 223520 h 243840"/>
              <a:gd name="connsiteX13" fmla="*/ 193040 w 998220"/>
              <a:gd name="connsiteY13" fmla="*/ 231140 h 243840"/>
              <a:gd name="connsiteX14" fmla="*/ 203200 w 998220"/>
              <a:gd name="connsiteY14" fmla="*/ 233680 h 243840"/>
              <a:gd name="connsiteX15" fmla="*/ 215900 w 998220"/>
              <a:gd name="connsiteY15" fmla="*/ 241300 h 243840"/>
              <a:gd name="connsiteX16" fmla="*/ 223520 w 998220"/>
              <a:gd name="connsiteY16" fmla="*/ 243840 h 243840"/>
              <a:gd name="connsiteX17" fmla="*/ 287020 w 998220"/>
              <a:gd name="connsiteY17" fmla="*/ 241300 h 243840"/>
              <a:gd name="connsiteX18" fmla="*/ 309880 w 998220"/>
              <a:gd name="connsiteY18" fmla="*/ 223520 h 243840"/>
              <a:gd name="connsiteX19" fmla="*/ 317500 w 998220"/>
              <a:gd name="connsiteY19" fmla="*/ 220980 h 243840"/>
              <a:gd name="connsiteX20" fmla="*/ 353060 w 998220"/>
              <a:gd name="connsiteY20" fmla="*/ 223520 h 243840"/>
              <a:gd name="connsiteX21" fmla="*/ 368300 w 998220"/>
              <a:gd name="connsiteY21" fmla="*/ 228600 h 243840"/>
              <a:gd name="connsiteX22" fmla="*/ 383540 w 998220"/>
              <a:gd name="connsiteY22" fmla="*/ 231140 h 243840"/>
              <a:gd name="connsiteX23" fmla="*/ 462280 w 998220"/>
              <a:gd name="connsiteY23" fmla="*/ 228600 h 243840"/>
              <a:gd name="connsiteX24" fmla="*/ 474980 w 998220"/>
              <a:gd name="connsiteY24" fmla="*/ 218440 h 243840"/>
              <a:gd name="connsiteX25" fmla="*/ 492760 w 998220"/>
              <a:gd name="connsiteY25" fmla="*/ 195580 h 243840"/>
              <a:gd name="connsiteX26" fmla="*/ 505460 w 998220"/>
              <a:gd name="connsiteY26" fmla="*/ 177800 h 243840"/>
              <a:gd name="connsiteX27" fmla="*/ 513080 w 998220"/>
              <a:gd name="connsiteY27" fmla="*/ 167640 h 243840"/>
              <a:gd name="connsiteX28" fmla="*/ 528320 w 998220"/>
              <a:gd name="connsiteY28" fmla="*/ 142240 h 243840"/>
              <a:gd name="connsiteX29" fmla="*/ 538480 w 998220"/>
              <a:gd name="connsiteY29" fmla="*/ 134620 h 243840"/>
              <a:gd name="connsiteX30" fmla="*/ 543560 w 998220"/>
              <a:gd name="connsiteY30" fmla="*/ 127000 h 243840"/>
              <a:gd name="connsiteX31" fmla="*/ 566420 w 998220"/>
              <a:gd name="connsiteY31" fmla="*/ 119380 h 243840"/>
              <a:gd name="connsiteX32" fmla="*/ 586740 w 998220"/>
              <a:gd name="connsiteY32" fmla="*/ 124460 h 243840"/>
              <a:gd name="connsiteX33" fmla="*/ 599440 w 998220"/>
              <a:gd name="connsiteY33" fmla="*/ 132080 h 243840"/>
              <a:gd name="connsiteX34" fmla="*/ 612140 w 998220"/>
              <a:gd name="connsiteY34" fmla="*/ 134620 h 243840"/>
              <a:gd name="connsiteX35" fmla="*/ 622300 w 998220"/>
              <a:gd name="connsiteY35" fmla="*/ 137160 h 243840"/>
              <a:gd name="connsiteX36" fmla="*/ 632460 w 998220"/>
              <a:gd name="connsiteY36" fmla="*/ 142240 h 243840"/>
              <a:gd name="connsiteX37" fmla="*/ 660400 w 998220"/>
              <a:gd name="connsiteY37" fmla="*/ 147320 h 243840"/>
              <a:gd name="connsiteX38" fmla="*/ 734060 w 998220"/>
              <a:gd name="connsiteY38" fmla="*/ 144780 h 243840"/>
              <a:gd name="connsiteX39" fmla="*/ 746760 w 998220"/>
              <a:gd name="connsiteY39" fmla="*/ 142240 h 243840"/>
              <a:gd name="connsiteX40" fmla="*/ 764540 w 998220"/>
              <a:gd name="connsiteY40" fmla="*/ 134620 h 243840"/>
              <a:gd name="connsiteX41" fmla="*/ 784860 w 998220"/>
              <a:gd name="connsiteY41" fmla="*/ 119380 h 243840"/>
              <a:gd name="connsiteX42" fmla="*/ 792480 w 998220"/>
              <a:gd name="connsiteY42" fmla="*/ 116840 h 243840"/>
              <a:gd name="connsiteX43" fmla="*/ 802640 w 998220"/>
              <a:gd name="connsiteY43" fmla="*/ 114300 h 243840"/>
              <a:gd name="connsiteX44" fmla="*/ 825500 w 998220"/>
              <a:gd name="connsiteY44" fmla="*/ 104140 h 243840"/>
              <a:gd name="connsiteX45" fmla="*/ 833120 w 998220"/>
              <a:gd name="connsiteY45" fmla="*/ 101600 h 243840"/>
              <a:gd name="connsiteX46" fmla="*/ 850900 w 998220"/>
              <a:gd name="connsiteY46" fmla="*/ 91440 h 243840"/>
              <a:gd name="connsiteX47" fmla="*/ 866140 w 998220"/>
              <a:gd name="connsiteY47" fmla="*/ 76200 h 243840"/>
              <a:gd name="connsiteX48" fmla="*/ 871220 w 998220"/>
              <a:gd name="connsiteY48" fmla="*/ 68580 h 243840"/>
              <a:gd name="connsiteX49" fmla="*/ 886460 w 998220"/>
              <a:gd name="connsiteY49" fmla="*/ 58420 h 243840"/>
              <a:gd name="connsiteX50" fmla="*/ 904240 w 998220"/>
              <a:gd name="connsiteY50" fmla="*/ 40640 h 243840"/>
              <a:gd name="connsiteX51" fmla="*/ 919480 w 998220"/>
              <a:gd name="connsiteY51" fmla="*/ 20320 h 243840"/>
              <a:gd name="connsiteX52" fmla="*/ 927100 w 998220"/>
              <a:gd name="connsiteY52" fmla="*/ 10160 h 243840"/>
              <a:gd name="connsiteX53" fmla="*/ 934720 w 998220"/>
              <a:gd name="connsiteY53" fmla="*/ 7620 h 243840"/>
              <a:gd name="connsiteX54" fmla="*/ 947420 w 998220"/>
              <a:gd name="connsiteY54" fmla="*/ 2540 h 243840"/>
              <a:gd name="connsiteX55" fmla="*/ 960120 w 998220"/>
              <a:gd name="connsiteY55" fmla="*/ 0 h 243840"/>
              <a:gd name="connsiteX56" fmla="*/ 998220 w 998220"/>
              <a:gd name="connsiteY56" fmla="*/ 508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998220" h="243840">
                <a:moveTo>
                  <a:pt x="0" y="198120"/>
                </a:moveTo>
                <a:cubicBezTo>
                  <a:pt x="9313" y="197273"/>
                  <a:pt x="18703" y="197039"/>
                  <a:pt x="27940" y="195580"/>
                </a:cubicBezTo>
                <a:cubicBezTo>
                  <a:pt x="50855" y="191962"/>
                  <a:pt x="42971" y="191416"/>
                  <a:pt x="60960" y="185420"/>
                </a:cubicBezTo>
                <a:cubicBezTo>
                  <a:pt x="64272" y="184316"/>
                  <a:pt x="67733" y="183727"/>
                  <a:pt x="71120" y="182880"/>
                </a:cubicBezTo>
                <a:cubicBezTo>
                  <a:pt x="74507" y="183727"/>
                  <a:pt x="77936" y="184417"/>
                  <a:pt x="81280" y="185420"/>
                </a:cubicBezTo>
                <a:cubicBezTo>
                  <a:pt x="86409" y="186959"/>
                  <a:pt x="91238" y="189620"/>
                  <a:pt x="96520" y="190500"/>
                </a:cubicBezTo>
                <a:cubicBezTo>
                  <a:pt x="116018" y="193750"/>
                  <a:pt x="106710" y="192030"/>
                  <a:pt x="124460" y="195580"/>
                </a:cubicBezTo>
                <a:cubicBezTo>
                  <a:pt x="127847" y="197273"/>
                  <a:pt x="131310" y="198821"/>
                  <a:pt x="134620" y="200660"/>
                </a:cubicBezTo>
                <a:cubicBezTo>
                  <a:pt x="138936" y="203058"/>
                  <a:pt x="142904" y="206072"/>
                  <a:pt x="147320" y="208280"/>
                </a:cubicBezTo>
                <a:cubicBezTo>
                  <a:pt x="149715" y="209477"/>
                  <a:pt x="152433" y="209880"/>
                  <a:pt x="154940" y="210820"/>
                </a:cubicBezTo>
                <a:cubicBezTo>
                  <a:pt x="159209" y="212421"/>
                  <a:pt x="163371" y="214299"/>
                  <a:pt x="167640" y="215900"/>
                </a:cubicBezTo>
                <a:cubicBezTo>
                  <a:pt x="170147" y="216840"/>
                  <a:pt x="172799" y="217385"/>
                  <a:pt x="175260" y="218440"/>
                </a:cubicBezTo>
                <a:cubicBezTo>
                  <a:pt x="178740" y="219932"/>
                  <a:pt x="182339" y="221319"/>
                  <a:pt x="185420" y="223520"/>
                </a:cubicBezTo>
                <a:cubicBezTo>
                  <a:pt x="188343" y="225608"/>
                  <a:pt x="189921" y="229358"/>
                  <a:pt x="193040" y="231140"/>
                </a:cubicBezTo>
                <a:cubicBezTo>
                  <a:pt x="196071" y="232872"/>
                  <a:pt x="199813" y="232833"/>
                  <a:pt x="203200" y="233680"/>
                </a:cubicBezTo>
                <a:cubicBezTo>
                  <a:pt x="207433" y="236220"/>
                  <a:pt x="211484" y="239092"/>
                  <a:pt x="215900" y="241300"/>
                </a:cubicBezTo>
                <a:cubicBezTo>
                  <a:pt x="218295" y="242497"/>
                  <a:pt x="220843" y="243840"/>
                  <a:pt x="223520" y="243840"/>
                </a:cubicBezTo>
                <a:cubicBezTo>
                  <a:pt x="244704" y="243840"/>
                  <a:pt x="265853" y="242147"/>
                  <a:pt x="287020" y="241300"/>
                </a:cubicBezTo>
                <a:cubicBezTo>
                  <a:pt x="293595" y="234725"/>
                  <a:pt x="300766" y="226558"/>
                  <a:pt x="309880" y="223520"/>
                </a:cubicBezTo>
                <a:lnTo>
                  <a:pt x="317500" y="220980"/>
                </a:lnTo>
                <a:cubicBezTo>
                  <a:pt x="329353" y="221827"/>
                  <a:pt x="341308" y="221757"/>
                  <a:pt x="353060" y="223520"/>
                </a:cubicBezTo>
                <a:cubicBezTo>
                  <a:pt x="358356" y="224314"/>
                  <a:pt x="363018" y="227720"/>
                  <a:pt x="368300" y="228600"/>
                </a:cubicBezTo>
                <a:lnTo>
                  <a:pt x="383540" y="231140"/>
                </a:lnTo>
                <a:cubicBezTo>
                  <a:pt x="409787" y="230293"/>
                  <a:pt x="436269" y="232213"/>
                  <a:pt x="462280" y="228600"/>
                </a:cubicBezTo>
                <a:cubicBezTo>
                  <a:pt x="467650" y="227854"/>
                  <a:pt x="470900" y="222010"/>
                  <a:pt x="474980" y="218440"/>
                </a:cubicBezTo>
                <a:cubicBezTo>
                  <a:pt x="503580" y="193415"/>
                  <a:pt x="452287" y="236053"/>
                  <a:pt x="492760" y="195580"/>
                </a:cubicBezTo>
                <a:cubicBezTo>
                  <a:pt x="507286" y="181054"/>
                  <a:pt x="494316" y="195630"/>
                  <a:pt x="505460" y="177800"/>
                </a:cubicBezTo>
                <a:cubicBezTo>
                  <a:pt x="507704" y="174210"/>
                  <a:pt x="510836" y="171230"/>
                  <a:pt x="513080" y="167640"/>
                </a:cubicBezTo>
                <a:cubicBezTo>
                  <a:pt x="517857" y="159997"/>
                  <a:pt x="520951" y="147767"/>
                  <a:pt x="528320" y="142240"/>
                </a:cubicBezTo>
                <a:cubicBezTo>
                  <a:pt x="531707" y="139700"/>
                  <a:pt x="535487" y="137613"/>
                  <a:pt x="538480" y="134620"/>
                </a:cubicBezTo>
                <a:cubicBezTo>
                  <a:pt x="540639" y="132461"/>
                  <a:pt x="541215" y="128954"/>
                  <a:pt x="543560" y="127000"/>
                </a:cubicBezTo>
                <a:cubicBezTo>
                  <a:pt x="550202" y="121465"/>
                  <a:pt x="558421" y="120980"/>
                  <a:pt x="566420" y="119380"/>
                </a:cubicBezTo>
                <a:cubicBezTo>
                  <a:pt x="573193" y="121073"/>
                  <a:pt x="580224" y="121954"/>
                  <a:pt x="586740" y="124460"/>
                </a:cubicBezTo>
                <a:cubicBezTo>
                  <a:pt x="591348" y="126232"/>
                  <a:pt x="594856" y="130246"/>
                  <a:pt x="599440" y="132080"/>
                </a:cubicBezTo>
                <a:cubicBezTo>
                  <a:pt x="603448" y="133683"/>
                  <a:pt x="607926" y="133683"/>
                  <a:pt x="612140" y="134620"/>
                </a:cubicBezTo>
                <a:cubicBezTo>
                  <a:pt x="615548" y="135377"/>
                  <a:pt x="619031" y="135934"/>
                  <a:pt x="622300" y="137160"/>
                </a:cubicBezTo>
                <a:cubicBezTo>
                  <a:pt x="625845" y="138489"/>
                  <a:pt x="628915" y="140911"/>
                  <a:pt x="632460" y="142240"/>
                </a:cubicBezTo>
                <a:cubicBezTo>
                  <a:pt x="639830" y="145004"/>
                  <a:pt x="653910" y="146393"/>
                  <a:pt x="660400" y="147320"/>
                </a:cubicBezTo>
                <a:cubicBezTo>
                  <a:pt x="684953" y="146473"/>
                  <a:pt x="709534" y="146223"/>
                  <a:pt x="734060" y="144780"/>
                </a:cubicBezTo>
                <a:cubicBezTo>
                  <a:pt x="738370" y="144526"/>
                  <a:pt x="742572" y="143287"/>
                  <a:pt x="746760" y="142240"/>
                </a:cubicBezTo>
                <a:cubicBezTo>
                  <a:pt x="752179" y="140885"/>
                  <a:pt x="760178" y="137528"/>
                  <a:pt x="764540" y="134620"/>
                </a:cubicBezTo>
                <a:cubicBezTo>
                  <a:pt x="771585" y="129924"/>
                  <a:pt x="776828" y="122057"/>
                  <a:pt x="784860" y="119380"/>
                </a:cubicBezTo>
                <a:cubicBezTo>
                  <a:pt x="787400" y="118533"/>
                  <a:pt x="789906" y="117576"/>
                  <a:pt x="792480" y="116840"/>
                </a:cubicBezTo>
                <a:cubicBezTo>
                  <a:pt x="795837" y="115881"/>
                  <a:pt x="799328" y="115404"/>
                  <a:pt x="802640" y="114300"/>
                </a:cubicBezTo>
                <a:cubicBezTo>
                  <a:pt x="820363" y="108392"/>
                  <a:pt x="810010" y="110779"/>
                  <a:pt x="825500" y="104140"/>
                </a:cubicBezTo>
                <a:cubicBezTo>
                  <a:pt x="827961" y="103085"/>
                  <a:pt x="830659" y="102655"/>
                  <a:pt x="833120" y="101600"/>
                </a:cubicBezTo>
                <a:cubicBezTo>
                  <a:pt x="837561" y="99697"/>
                  <a:pt x="846942" y="94958"/>
                  <a:pt x="850900" y="91440"/>
                </a:cubicBezTo>
                <a:cubicBezTo>
                  <a:pt x="856270" y="86667"/>
                  <a:pt x="862155" y="82178"/>
                  <a:pt x="866140" y="76200"/>
                </a:cubicBezTo>
                <a:cubicBezTo>
                  <a:pt x="867833" y="73660"/>
                  <a:pt x="868923" y="70590"/>
                  <a:pt x="871220" y="68580"/>
                </a:cubicBezTo>
                <a:cubicBezTo>
                  <a:pt x="875815" y="64560"/>
                  <a:pt x="882797" y="63304"/>
                  <a:pt x="886460" y="58420"/>
                </a:cubicBezTo>
                <a:cubicBezTo>
                  <a:pt x="916940" y="17780"/>
                  <a:pt x="870373" y="77893"/>
                  <a:pt x="904240" y="40640"/>
                </a:cubicBezTo>
                <a:cubicBezTo>
                  <a:pt x="909935" y="34375"/>
                  <a:pt x="914400" y="27093"/>
                  <a:pt x="919480" y="20320"/>
                </a:cubicBezTo>
                <a:cubicBezTo>
                  <a:pt x="922020" y="16933"/>
                  <a:pt x="923084" y="11499"/>
                  <a:pt x="927100" y="10160"/>
                </a:cubicBezTo>
                <a:cubicBezTo>
                  <a:pt x="929640" y="9313"/>
                  <a:pt x="932213" y="8560"/>
                  <a:pt x="934720" y="7620"/>
                </a:cubicBezTo>
                <a:cubicBezTo>
                  <a:pt x="938989" y="6019"/>
                  <a:pt x="943053" y="3850"/>
                  <a:pt x="947420" y="2540"/>
                </a:cubicBezTo>
                <a:cubicBezTo>
                  <a:pt x="951555" y="1299"/>
                  <a:pt x="955887" y="847"/>
                  <a:pt x="960120" y="0"/>
                </a:cubicBezTo>
                <a:cubicBezTo>
                  <a:pt x="993268" y="2762"/>
                  <a:pt x="980928" y="-684"/>
                  <a:pt x="998220" y="508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71383DF-B78C-4320-965B-F13F7539FA1B}"/>
              </a:ext>
            </a:extLst>
          </p:cNvPr>
          <p:cNvSpPr/>
          <p:nvPr/>
        </p:nvSpPr>
        <p:spPr>
          <a:xfrm>
            <a:off x="5539740" y="5066407"/>
            <a:ext cx="361375" cy="99060"/>
          </a:xfrm>
          <a:custGeom>
            <a:avLst/>
            <a:gdLst>
              <a:gd name="connsiteX0" fmla="*/ 0 w 346710"/>
              <a:gd name="connsiteY0" fmla="*/ 49530 h 99060"/>
              <a:gd name="connsiteX1" fmla="*/ 57150 w 346710"/>
              <a:gd name="connsiteY1" fmla="*/ 49530 h 99060"/>
              <a:gd name="connsiteX2" fmla="*/ 64770 w 346710"/>
              <a:gd name="connsiteY2" fmla="*/ 34290 h 99060"/>
              <a:gd name="connsiteX3" fmla="*/ 87630 w 346710"/>
              <a:gd name="connsiteY3" fmla="*/ 11430 h 99060"/>
              <a:gd name="connsiteX4" fmla="*/ 129540 w 346710"/>
              <a:gd name="connsiteY4" fmla="*/ 0 h 99060"/>
              <a:gd name="connsiteX5" fmla="*/ 182880 w 346710"/>
              <a:gd name="connsiteY5" fmla="*/ 3810 h 99060"/>
              <a:gd name="connsiteX6" fmla="*/ 205740 w 346710"/>
              <a:gd name="connsiteY6" fmla="*/ 26670 h 99060"/>
              <a:gd name="connsiteX7" fmla="*/ 217170 w 346710"/>
              <a:gd name="connsiteY7" fmla="*/ 30480 h 99060"/>
              <a:gd name="connsiteX8" fmla="*/ 224790 w 346710"/>
              <a:gd name="connsiteY8" fmla="*/ 41910 h 99060"/>
              <a:gd name="connsiteX9" fmla="*/ 243840 w 346710"/>
              <a:gd name="connsiteY9" fmla="*/ 64770 h 99060"/>
              <a:gd name="connsiteX10" fmla="*/ 255270 w 346710"/>
              <a:gd name="connsiteY10" fmla="*/ 91440 h 99060"/>
              <a:gd name="connsiteX11" fmla="*/ 278130 w 346710"/>
              <a:gd name="connsiteY11" fmla="*/ 99060 h 99060"/>
              <a:gd name="connsiteX12" fmla="*/ 346710 w 346710"/>
              <a:gd name="connsiteY12" fmla="*/ 95250 h 9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710" h="99060">
                <a:moveTo>
                  <a:pt x="0" y="49530"/>
                </a:moveTo>
                <a:cubicBezTo>
                  <a:pt x="19960" y="53522"/>
                  <a:pt x="35480" y="58559"/>
                  <a:pt x="57150" y="49530"/>
                </a:cubicBezTo>
                <a:cubicBezTo>
                  <a:pt x="62393" y="47346"/>
                  <a:pt x="61222" y="38725"/>
                  <a:pt x="64770" y="34290"/>
                </a:cubicBezTo>
                <a:cubicBezTo>
                  <a:pt x="71502" y="25875"/>
                  <a:pt x="77268" y="14390"/>
                  <a:pt x="87630" y="11430"/>
                </a:cubicBezTo>
                <a:cubicBezTo>
                  <a:pt x="119335" y="2371"/>
                  <a:pt x="105330" y="6052"/>
                  <a:pt x="129540" y="0"/>
                </a:cubicBezTo>
                <a:cubicBezTo>
                  <a:pt x="147320" y="1270"/>
                  <a:pt x="165326" y="712"/>
                  <a:pt x="182880" y="3810"/>
                </a:cubicBezTo>
                <a:cubicBezTo>
                  <a:pt x="194903" y="5932"/>
                  <a:pt x="198067" y="20276"/>
                  <a:pt x="205740" y="26670"/>
                </a:cubicBezTo>
                <a:cubicBezTo>
                  <a:pt x="208825" y="29241"/>
                  <a:pt x="213360" y="29210"/>
                  <a:pt x="217170" y="30480"/>
                </a:cubicBezTo>
                <a:cubicBezTo>
                  <a:pt x="219710" y="34290"/>
                  <a:pt x="221859" y="38392"/>
                  <a:pt x="224790" y="41910"/>
                </a:cubicBezTo>
                <a:cubicBezTo>
                  <a:pt x="235323" y="54549"/>
                  <a:pt x="236745" y="50581"/>
                  <a:pt x="243840" y="64770"/>
                </a:cubicBezTo>
                <a:cubicBezTo>
                  <a:pt x="247273" y="71635"/>
                  <a:pt x="248927" y="86683"/>
                  <a:pt x="255270" y="91440"/>
                </a:cubicBezTo>
                <a:cubicBezTo>
                  <a:pt x="261696" y="96259"/>
                  <a:pt x="278130" y="99060"/>
                  <a:pt x="278130" y="99060"/>
                </a:cubicBezTo>
                <a:cubicBezTo>
                  <a:pt x="341625" y="95092"/>
                  <a:pt x="318730" y="95250"/>
                  <a:pt x="346710" y="9525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C76E2C-17B9-4204-9176-F393972180F4}"/>
              </a:ext>
            </a:extLst>
          </p:cNvPr>
          <p:cNvCxnSpPr>
            <a:cxnSpLocks/>
          </p:cNvCxnSpPr>
          <p:nvPr/>
        </p:nvCxnSpPr>
        <p:spPr>
          <a:xfrm flipV="1">
            <a:off x="2905125" y="2839625"/>
            <a:ext cx="865734" cy="5188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B37171B-4D6E-4005-BE7A-CC5BA2A98703}"/>
              </a:ext>
            </a:extLst>
          </p:cNvPr>
          <p:cNvSpPr/>
          <p:nvPr/>
        </p:nvSpPr>
        <p:spPr>
          <a:xfrm>
            <a:off x="2897505" y="3356610"/>
            <a:ext cx="26677" cy="87630"/>
          </a:xfrm>
          <a:custGeom>
            <a:avLst/>
            <a:gdLst>
              <a:gd name="connsiteX0" fmla="*/ 19050 w 26677"/>
              <a:gd name="connsiteY0" fmla="*/ 0 h 87630"/>
              <a:gd name="connsiteX1" fmla="*/ 1905 w 26677"/>
              <a:gd name="connsiteY1" fmla="*/ 9525 h 87630"/>
              <a:gd name="connsiteX2" fmla="*/ 0 w 26677"/>
              <a:gd name="connsiteY2" fmla="*/ 20955 h 87630"/>
              <a:gd name="connsiteX3" fmla="*/ 3810 w 26677"/>
              <a:gd name="connsiteY3" fmla="*/ 59055 h 87630"/>
              <a:gd name="connsiteX4" fmla="*/ 9525 w 26677"/>
              <a:gd name="connsiteY4" fmla="*/ 64770 h 87630"/>
              <a:gd name="connsiteX5" fmla="*/ 17145 w 26677"/>
              <a:gd name="connsiteY5" fmla="*/ 74295 h 87630"/>
              <a:gd name="connsiteX6" fmla="*/ 20955 w 26677"/>
              <a:gd name="connsiteY6" fmla="*/ 80010 h 87630"/>
              <a:gd name="connsiteX7" fmla="*/ 26670 w 26677"/>
              <a:gd name="connsiteY7" fmla="*/ 87630 h 8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77" h="87630">
                <a:moveTo>
                  <a:pt x="19050" y="0"/>
                </a:moveTo>
                <a:cubicBezTo>
                  <a:pt x="14942" y="1643"/>
                  <a:pt x="4494" y="4865"/>
                  <a:pt x="1905" y="9525"/>
                </a:cubicBezTo>
                <a:cubicBezTo>
                  <a:pt x="29" y="12901"/>
                  <a:pt x="635" y="17145"/>
                  <a:pt x="0" y="20955"/>
                </a:cubicBezTo>
                <a:cubicBezTo>
                  <a:pt x="1270" y="33655"/>
                  <a:pt x="1099" y="46583"/>
                  <a:pt x="3810" y="59055"/>
                </a:cubicBezTo>
                <a:cubicBezTo>
                  <a:pt x="4382" y="61688"/>
                  <a:pt x="7751" y="62743"/>
                  <a:pt x="9525" y="64770"/>
                </a:cubicBezTo>
                <a:cubicBezTo>
                  <a:pt x="12202" y="67830"/>
                  <a:pt x="14705" y="71042"/>
                  <a:pt x="17145" y="74295"/>
                </a:cubicBezTo>
                <a:cubicBezTo>
                  <a:pt x="18519" y="76127"/>
                  <a:pt x="19489" y="78251"/>
                  <a:pt x="20955" y="80010"/>
                </a:cubicBezTo>
                <a:cubicBezTo>
                  <a:pt x="27119" y="87407"/>
                  <a:pt x="26670" y="82740"/>
                  <a:pt x="26670" y="8763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CB952F-629E-47E5-84B5-DA15BFBCB261}"/>
              </a:ext>
            </a:extLst>
          </p:cNvPr>
          <p:cNvCxnSpPr>
            <a:cxnSpLocks/>
          </p:cNvCxnSpPr>
          <p:nvPr/>
        </p:nvCxnSpPr>
        <p:spPr>
          <a:xfrm flipH="1" flipV="1">
            <a:off x="7825275" y="4756528"/>
            <a:ext cx="481551" cy="96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19C56-0299-4E3D-AC22-1266FA756703}"/>
              </a:ext>
            </a:extLst>
          </p:cNvPr>
          <p:cNvSpPr/>
          <p:nvPr/>
        </p:nvSpPr>
        <p:spPr>
          <a:xfrm>
            <a:off x="7322113" y="3978909"/>
            <a:ext cx="514015" cy="772321"/>
          </a:xfrm>
          <a:custGeom>
            <a:avLst/>
            <a:gdLst>
              <a:gd name="connsiteX0" fmla="*/ 0 w 510929"/>
              <a:gd name="connsiteY0" fmla="*/ 0 h 788670"/>
              <a:gd name="connsiteX1" fmla="*/ 45720 w 510929"/>
              <a:gd name="connsiteY1" fmla="*/ 41910 h 788670"/>
              <a:gd name="connsiteX2" fmla="*/ 57150 w 510929"/>
              <a:gd name="connsiteY2" fmla="*/ 53340 h 788670"/>
              <a:gd name="connsiteX3" fmla="*/ 80010 w 510929"/>
              <a:gd name="connsiteY3" fmla="*/ 68580 h 788670"/>
              <a:gd name="connsiteX4" fmla="*/ 87630 w 510929"/>
              <a:gd name="connsiteY4" fmla="*/ 80010 h 788670"/>
              <a:gd name="connsiteX5" fmla="*/ 99060 w 510929"/>
              <a:gd name="connsiteY5" fmla="*/ 95250 h 788670"/>
              <a:gd name="connsiteX6" fmla="*/ 106680 w 510929"/>
              <a:gd name="connsiteY6" fmla="*/ 110490 h 788670"/>
              <a:gd name="connsiteX7" fmla="*/ 125730 w 510929"/>
              <a:gd name="connsiteY7" fmla="*/ 137160 h 788670"/>
              <a:gd name="connsiteX8" fmla="*/ 148590 w 510929"/>
              <a:gd name="connsiteY8" fmla="*/ 160020 h 788670"/>
              <a:gd name="connsiteX9" fmla="*/ 163830 w 510929"/>
              <a:gd name="connsiteY9" fmla="*/ 175260 h 788670"/>
              <a:gd name="connsiteX10" fmla="*/ 194310 w 510929"/>
              <a:gd name="connsiteY10" fmla="*/ 224790 h 788670"/>
              <a:gd name="connsiteX11" fmla="*/ 217170 w 510929"/>
              <a:gd name="connsiteY11" fmla="*/ 247650 h 788670"/>
              <a:gd name="connsiteX12" fmla="*/ 228600 w 510929"/>
              <a:gd name="connsiteY12" fmla="*/ 259080 h 788670"/>
              <a:gd name="connsiteX13" fmla="*/ 251460 w 510929"/>
              <a:gd name="connsiteY13" fmla="*/ 281940 h 788670"/>
              <a:gd name="connsiteX14" fmla="*/ 270510 w 510929"/>
              <a:gd name="connsiteY14" fmla="*/ 304800 h 788670"/>
              <a:gd name="connsiteX15" fmla="*/ 293370 w 510929"/>
              <a:gd name="connsiteY15" fmla="*/ 327660 h 788670"/>
              <a:gd name="connsiteX16" fmla="*/ 312420 w 510929"/>
              <a:gd name="connsiteY16" fmla="*/ 350520 h 788670"/>
              <a:gd name="connsiteX17" fmla="*/ 323850 w 510929"/>
              <a:gd name="connsiteY17" fmla="*/ 373380 h 788670"/>
              <a:gd name="connsiteX18" fmla="*/ 339090 w 510929"/>
              <a:gd name="connsiteY18" fmla="*/ 384810 h 788670"/>
              <a:gd name="connsiteX19" fmla="*/ 350520 w 510929"/>
              <a:gd name="connsiteY19" fmla="*/ 407670 h 788670"/>
              <a:gd name="connsiteX20" fmla="*/ 361950 w 510929"/>
              <a:gd name="connsiteY20" fmla="*/ 422910 h 788670"/>
              <a:gd name="connsiteX21" fmla="*/ 388620 w 510929"/>
              <a:gd name="connsiteY21" fmla="*/ 464820 h 788670"/>
              <a:gd name="connsiteX22" fmla="*/ 396240 w 510929"/>
              <a:gd name="connsiteY22" fmla="*/ 495300 h 788670"/>
              <a:gd name="connsiteX23" fmla="*/ 411480 w 510929"/>
              <a:gd name="connsiteY23" fmla="*/ 521970 h 788670"/>
              <a:gd name="connsiteX24" fmla="*/ 422910 w 510929"/>
              <a:gd name="connsiteY24" fmla="*/ 560070 h 788670"/>
              <a:gd name="connsiteX25" fmla="*/ 434340 w 510929"/>
              <a:gd name="connsiteY25" fmla="*/ 571500 h 788670"/>
              <a:gd name="connsiteX26" fmla="*/ 441960 w 510929"/>
              <a:gd name="connsiteY26" fmla="*/ 594360 h 788670"/>
              <a:gd name="connsiteX27" fmla="*/ 449580 w 510929"/>
              <a:gd name="connsiteY27" fmla="*/ 605790 h 788670"/>
              <a:gd name="connsiteX28" fmla="*/ 453390 w 510929"/>
              <a:gd name="connsiteY28" fmla="*/ 617220 h 788670"/>
              <a:gd name="connsiteX29" fmla="*/ 461010 w 510929"/>
              <a:gd name="connsiteY29" fmla="*/ 632460 h 788670"/>
              <a:gd name="connsiteX30" fmla="*/ 464820 w 510929"/>
              <a:gd name="connsiteY30" fmla="*/ 643890 h 788670"/>
              <a:gd name="connsiteX31" fmla="*/ 472440 w 510929"/>
              <a:gd name="connsiteY31" fmla="*/ 659130 h 788670"/>
              <a:gd name="connsiteX32" fmla="*/ 480060 w 510929"/>
              <a:gd name="connsiteY32" fmla="*/ 681990 h 788670"/>
              <a:gd name="connsiteX33" fmla="*/ 506730 w 510929"/>
              <a:gd name="connsiteY33" fmla="*/ 739140 h 788670"/>
              <a:gd name="connsiteX34" fmla="*/ 510540 w 510929"/>
              <a:gd name="connsiteY34" fmla="*/ 754380 h 788670"/>
              <a:gd name="connsiteX35" fmla="*/ 510540 w 510929"/>
              <a:gd name="connsiteY35" fmla="*/ 788670 h 78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0929" h="788670">
                <a:moveTo>
                  <a:pt x="0" y="0"/>
                </a:moveTo>
                <a:cubicBezTo>
                  <a:pt x="28867" y="23094"/>
                  <a:pt x="13300" y="9490"/>
                  <a:pt x="45720" y="41910"/>
                </a:cubicBezTo>
                <a:cubicBezTo>
                  <a:pt x="49530" y="45720"/>
                  <a:pt x="52667" y="50351"/>
                  <a:pt x="57150" y="53340"/>
                </a:cubicBezTo>
                <a:lnTo>
                  <a:pt x="80010" y="68580"/>
                </a:lnTo>
                <a:cubicBezTo>
                  <a:pt x="82550" y="72390"/>
                  <a:pt x="84968" y="76284"/>
                  <a:pt x="87630" y="80010"/>
                </a:cubicBezTo>
                <a:cubicBezTo>
                  <a:pt x="91321" y="85177"/>
                  <a:pt x="95695" y="89865"/>
                  <a:pt x="99060" y="95250"/>
                </a:cubicBezTo>
                <a:cubicBezTo>
                  <a:pt x="102070" y="100066"/>
                  <a:pt x="103862" y="105559"/>
                  <a:pt x="106680" y="110490"/>
                </a:cubicBezTo>
                <a:cubicBezTo>
                  <a:pt x="109906" y="116136"/>
                  <a:pt x="122530" y="133605"/>
                  <a:pt x="125730" y="137160"/>
                </a:cubicBezTo>
                <a:cubicBezTo>
                  <a:pt x="132939" y="145170"/>
                  <a:pt x="140970" y="152400"/>
                  <a:pt x="148590" y="160020"/>
                </a:cubicBezTo>
                <a:cubicBezTo>
                  <a:pt x="153670" y="165100"/>
                  <a:pt x="160617" y="168834"/>
                  <a:pt x="163830" y="175260"/>
                </a:cubicBezTo>
                <a:cubicBezTo>
                  <a:pt x="177507" y="202613"/>
                  <a:pt x="175697" y="204315"/>
                  <a:pt x="194310" y="224790"/>
                </a:cubicBezTo>
                <a:cubicBezTo>
                  <a:pt x="201559" y="232764"/>
                  <a:pt x="209550" y="240030"/>
                  <a:pt x="217170" y="247650"/>
                </a:cubicBezTo>
                <a:cubicBezTo>
                  <a:pt x="220980" y="251460"/>
                  <a:pt x="225367" y="254769"/>
                  <a:pt x="228600" y="259080"/>
                </a:cubicBezTo>
                <a:cubicBezTo>
                  <a:pt x="242777" y="277983"/>
                  <a:pt x="234746" y="270798"/>
                  <a:pt x="251460" y="281940"/>
                </a:cubicBezTo>
                <a:cubicBezTo>
                  <a:pt x="268301" y="307202"/>
                  <a:pt x="248508" y="279131"/>
                  <a:pt x="270510" y="304800"/>
                </a:cubicBezTo>
                <a:cubicBezTo>
                  <a:pt x="289413" y="326854"/>
                  <a:pt x="273249" y="314246"/>
                  <a:pt x="293370" y="327660"/>
                </a:cubicBezTo>
                <a:cubicBezTo>
                  <a:pt x="318623" y="378167"/>
                  <a:pt x="283699" y="314618"/>
                  <a:pt x="312420" y="350520"/>
                </a:cubicBezTo>
                <a:cubicBezTo>
                  <a:pt x="337210" y="381508"/>
                  <a:pt x="291732" y="341262"/>
                  <a:pt x="323850" y="373380"/>
                </a:cubicBezTo>
                <a:cubicBezTo>
                  <a:pt x="328340" y="377870"/>
                  <a:pt x="334600" y="380320"/>
                  <a:pt x="339090" y="384810"/>
                </a:cubicBezTo>
                <a:cubicBezTo>
                  <a:pt x="352364" y="398084"/>
                  <a:pt x="342257" y="393209"/>
                  <a:pt x="350520" y="407670"/>
                </a:cubicBezTo>
                <a:cubicBezTo>
                  <a:pt x="353670" y="413183"/>
                  <a:pt x="358309" y="417708"/>
                  <a:pt x="361950" y="422910"/>
                </a:cubicBezTo>
                <a:cubicBezTo>
                  <a:pt x="375493" y="442258"/>
                  <a:pt x="377172" y="445739"/>
                  <a:pt x="388620" y="464820"/>
                </a:cubicBezTo>
                <a:cubicBezTo>
                  <a:pt x="391160" y="474980"/>
                  <a:pt x="390431" y="486586"/>
                  <a:pt x="396240" y="495300"/>
                </a:cubicBezTo>
                <a:cubicBezTo>
                  <a:pt x="407010" y="511456"/>
                  <a:pt x="401812" y="502634"/>
                  <a:pt x="411480" y="521970"/>
                </a:cubicBezTo>
                <a:cubicBezTo>
                  <a:pt x="414119" y="535163"/>
                  <a:pt x="415539" y="548276"/>
                  <a:pt x="422910" y="560070"/>
                </a:cubicBezTo>
                <a:cubicBezTo>
                  <a:pt x="425766" y="564639"/>
                  <a:pt x="430530" y="567690"/>
                  <a:pt x="434340" y="571500"/>
                </a:cubicBezTo>
                <a:cubicBezTo>
                  <a:pt x="436880" y="579120"/>
                  <a:pt x="438698" y="587020"/>
                  <a:pt x="441960" y="594360"/>
                </a:cubicBezTo>
                <a:cubicBezTo>
                  <a:pt x="443820" y="598544"/>
                  <a:pt x="447532" y="601694"/>
                  <a:pt x="449580" y="605790"/>
                </a:cubicBezTo>
                <a:cubicBezTo>
                  <a:pt x="451376" y="609382"/>
                  <a:pt x="451808" y="613529"/>
                  <a:pt x="453390" y="617220"/>
                </a:cubicBezTo>
                <a:cubicBezTo>
                  <a:pt x="455627" y="622440"/>
                  <a:pt x="458773" y="627240"/>
                  <a:pt x="461010" y="632460"/>
                </a:cubicBezTo>
                <a:cubicBezTo>
                  <a:pt x="462592" y="636151"/>
                  <a:pt x="463238" y="640199"/>
                  <a:pt x="464820" y="643890"/>
                </a:cubicBezTo>
                <a:cubicBezTo>
                  <a:pt x="467057" y="649110"/>
                  <a:pt x="470331" y="653857"/>
                  <a:pt x="472440" y="659130"/>
                </a:cubicBezTo>
                <a:cubicBezTo>
                  <a:pt x="475423" y="666588"/>
                  <a:pt x="476468" y="674806"/>
                  <a:pt x="480060" y="681990"/>
                </a:cubicBezTo>
                <a:cubicBezTo>
                  <a:pt x="488784" y="699439"/>
                  <a:pt x="500283" y="719800"/>
                  <a:pt x="506730" y="739140"/>
                </a:cubicBezTo>
                <a:cubicBezTo>
                  <a:pt x="508386" y="744108"/>
                  <a:pt x="510138" y="749159"/>
                  <a:pt x="510540" y="754380"/>
                </a:cubicBezTo>
                <a:cubicBezTo>
                  <a:pt x="511417" y="765776"/>
                  <a:pt x="510540" y="777240"/>
                  <a:pt x="510540" y="78867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DA55F34-BBB5-4D50-96FD-999E393FC1E6}"/>
              </a:ext>
            </a:extLst>
          </p:cNvPr>
          <p:cNvSpPr/>
          <p:nvPr/>
        </p:nvSpPr>
        <p:spPr>
          <a:xfrm>
            <a:off x="2923470" y="3365818"/>
            <a:ext cx="72530" cy="84286"/>
          </a:xfrm>
          <a:custGeom>
            <a:avLst/>
            <a:gdLst>
              <a:gd name="connsiteX0" fmla="*/ 102870 w 160020"/>
              <a:gd name="connsiteY0" fmla="*/ 765 h 187455"/>
              <a:gd name="connsiteX1" fmla="*/ 60960 w 160020"/>
              <a:gd name="connsiteY1" fmla="*/ 4575 h 187455"/>
              <a:gd name="connsiteX2" fmla="*/ 38100 w 160020"/>
              <a:gd name="connsiteY2" fmla="*/ 27435 h 187455"/>
              <a:gd name="connsiteX3" fmla="*/ 19050 w 160020"/>
              <a:gd name="connsiteY3" fmla="*/ 42675 h 187455"/>
              <a:gd name="connsiteX4" fmla="*/ 0 w 160020"/>
              <a:gd name="connsiteY4" fmla="*/ 92205 h 187455"/>
              <a:gd name="connsiteX5" fmla="*/ 30480 w 160020"/>
              <a:gd name="connsiteY5" fmla="*/ 187455 h 187455"/>
              <a:gd name="connsiteX6" fmla="*/ 118110 w 160020"/>
              <a:gd name="connsiteY6" fmla="*/ 172215 h 187455"/>
              <a:gd name="connsiteX7" fmla="*/ 160020 w 160020"/>
              <a:gd name="connsiteY7" fmla="*/ 126495 h 187455"/>
              <a:gd name="connsiteX8" fmla="*/ 156210 w 160020"/>
              <a:gd name="connsiteY8" fmla="*/ 31245 h 187455"/>
              <a:gd name="connsiteX9" fmla="*/ 125730 w 160020"/>
              <a:gd name="connsiteY9" fmla="*/ 12195 h 187455"/>
              <a:gd name="connsiteX10" fmla="*/ 102870 w 160020"/>
              <a:gd name="connsiteY10" fmla="*/ 765 h 187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020" h="187455">
                <a:moveTo>
                  <a:pt x="102870" y="765"/>
                </a:moveTo>
                <a:cubicBezTo>
                  <a:pt x="92075" y="-505"/>
                  <a:pt x="73931" y="-766"/>
                  <a:pt x="60960" y="4575"/>
                </a:cubicBezTo>
                <a:cubicBezTo>
                  <a:pt x="50995" y="8678"/>
                  <a:pt x="46074" y="20186"/>
                  <a:pt x="38100" y="27435"/>
                </a:cubicBezTo>
                <a:cubicBezTo>
                  <a:pt x="32083" y="32905"/>
                  <a:pt x="25400" y="37595"/>
                  <a:pt x="19050" y="42675"/>
                </a:cubicBezTo>
                <a:cubicBezTo>
                  <a:pt x="12663" y="55449"/>
                  <a:pt x="0" y="77264"/>
                  <a:pt x="0" y="92205"/>
                </a:cubicBezTo>
                <a:cubicBezTo>
                  <a:pt x="0" y="114806"/>
                  <a:pt x="26358" y="176462"/>
                  <a:pt x="30480" y="187455"/>
                </a:cubicBezTo>
                <a:cubicBezTo>
                  <a:pt x="59690" y="182375"/>
                  <a:pt x="90642" y="183374"/>
                  <a:pt x="118110" y="172215"/>
                </a:cubicBezTo>
                <a:cubicBezTo>
                  <a:pt x="135266" y="165246"/>
                  <a:pt x="149205" y="142718"/>
                  <a:pt x="160020" y="126495"/>
                </a:cubicBezTo>
                <a:cubicBezTo>
                  <a:pt x="158750" y="94745"/>
                  <a:pt x="160704" y="62701"/>
                  <a:pt x="156210" y="31245"/>
                </a:cubicBezTo>
                <a:cubicBezTo>
                  <a:pt x="154747" y="21004"/>
                  <a:pt x="130993" y="14169"/>
                  <a:pt x="125730" y="12195"/>
                </a:cubicBezTo>
                <a:cubicBezTo>
                  <a:pt x="121970" y="10785"/>
                  <a:pt x="113665" y="2035"/>
                  <a:pt x="102870" y="765"/>
                </a:cubicBezTo>
                <a:close/>
              </a:path>
            </a:pathLst>
          </a:custGeom>
          <a:solidFill>
            <a:srgbClr val="A68A82"/>
          </a:solidFill>
          <a:ln>
            <a:solidFill>
              <a:srgbClr val="A68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BBF7CB0-5248-426D-8A40-47003E6CD8F2}"/>
              </a:ext>
            </a:extLst>
          </p:cNvPr>
          <p:cNvSpPr/>
          <p:nvPr/>
        </p:nvSpPr>
        <p:spPr>
          <a:xfrm>
            <a:off x="5559111" y="5086496"/>
            <a:ext cx="213360" cy="83820"/>
          </a:xfrm>
          <a:custGeom>
            <a:avLst/>
            <a:gdLst>
              <a:gd name="connsiteX0" fmla="*/ 0 w 213360"/>
              <a:gd name="connsiteY0" fmla="*/ 57150 h 83820"/>
              <a:gd name="connsiteX1" fmla="*/ 53340 w 213360"/>
              <a:gd name="connsiteY1" fmla="*/ 45720 h 83820"/>
              <a:gd name="connsiteX2" fmla="*/ 72390 w 213360"/>
              <a:gd name="connsiteY2" fmla="*/ 22860 h 83820"/>
              <a:gd name="connsiteX3" fmla="*/ 76200 w 213360"/>
              <a:gd name="connsiteY3" fmla="*/ 11430 h 83820"/>
              <a:gd name="connsiteX4" fmla="*/ 114300 w 213360"/>
              <a:gd name="connsiteY4" fmla="*/ 0 h 83820"/>
              <a:gd name="connsiteX5" fmla="*/ 152400 w 213360"/>
              <a:gd name="connsiteY5" fmla="*/ 7620 h 83820"/>
              <a:gd name="connsiteX6" fmla="*/ 163830 w 213360"/>
              <a:gd name="connsiteY6" fmla="*/ 15240 h 83820"/>
              <a:gd name="connsiteX7" fmla="*/ 182880 w 213360"/>
              <a:gd name="connsiteY7" fmla="*/ 22860 h 83820"/>
              <a:gd name="connsiteX8" fmla="*/ 201930 w 213360"/>
              <a:gd name="connsiteY8" fmla="*/ 45720 h 83820"/>
              <a:gd name="connsiteX9" fmla="*/ 209550 w 213360"/>
              <a:gd name="connsiteY9" fmla="*/ 76200 h 83820"/>
              <a:gd name="connsiteX10" fmla="*/ 213360 w 213360"/>
              <a:gd name="connsiteY10" fmla="*/ 83820 h 8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360" h="83820">
                <a:moveTo>
                  <a:pt x="0" y="57150"/>
                </a:moveTo>
                <a:cubicBezTo>
                  <a:pt x="17780" y="53340"/>
                  <a:pt x="36193" y="51772"/>
                  <a:pt x="53340" y="45720"/>
                </a:cubicBezTo>
                <a:cubicBezTo>
                  <a:pt x="58456" y="43914"/>
                  <a:pt x="69899" y="27842"/>
                  <a:pt x="72390" y="22860"/>
                </a:cubicBezTo>
                <a:cubicBezTo>
                  <a:pt x="74186" y="19268"/>
                  <a:pt x="73691" y="14566"/>
                  <a:pt x="76200" y="11430"/>
                </a:cubicBezTo>
                <a:cubicBezTo>
                  <a:pt x="85143" y="251"/>
                  <a:pt x="102628" y="1667"/>
                  <a:pt x="114300" y="0"/>
                </a:cubicBezTo>
                <a:cubicBezTo>
                  <a:pt x="124129" y="1404"/>
                  <a:pt x="141760" y="2300"/>
                  <a:pt x="152400" y="7620"/>
                </a:cubicBezTo>
                <a:cubicBezTo>
                  <a:pt x="156496" y="9668"/>
                  <a:pt x="159734" y="13192"/>
                  <a:pt x="163830" y="15240"/>
                </a:cubicBezTo>
                <a:cubicBezTo>
                  <a:pt x="169947" y="18299"/>
                  <a:pt x="176530" y="20320"/>
                  <a:pt x="182880" y="22860"/>
                </a:cubicBezTo>
                <a:cubicBezTo>
                  <a:pt x="191306" y="31286"/>
                  <a:pt x="196626" y="35111"/>
                  <a:pt x="201930" y="45720"/>
                </a:cubicBezTo>
                <a:cubicBezTo>
                  <a:pt x="206734" y="55328"/>
                  <a:pt x="206652" y="66056"/>
                  <a:pt x="209550" y="76200"/>
                </a:cubicBezTo>
                <a:cubicBezTo>
                  <a:pt x="210330" y="78931"/>
                  <a:pt x="212090" y="81280"/>
                  <a:pt x="213360" y="8382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339A389-1E75-4F17-9AEF-AB881C239500}"/>
              </a:ext>
            </a:extLst>
          </p:cNvPr>
          <p:cNvSpPr/>
          <p:nvPr/>
        </p:nvSpPr>
        <p:spPr>
          <a:xfrm>
            <a:off x="5612100" y="5086350"/>
            <a:ext cx="126717" cy="41910"/>
          </a:xfrm>
          <a:custGeom>
            <a:avLst/>
            <a:gdLst>
              <a:gd name="connsiteX0" fmla="*/ 95280 w 126717"/>
              <a:gd name="connsiteY0" fmla="*/ 11430 h 41910"/>
              <a:gd name="connsiteX1" fmla="*/ 114330 w 126717"/>
              <a:gd name="connsiteY1" fmla="*/ 19050 h 41910"/>
              <a:gd name="connsiteX2" fmla="*/ 125760 w 126717"/>
              <a:gd name="connsiteY2" fmla="*/ 22860 h 41910"/>
              <a:gd name="connsiteX3" fmla="*/ 121950 w 126717"/>
              <a:gd name="connsiteY3" fmla="*/ 11430 h 41910"/>
              <a:gd name="connsiteX4" fmla="*/ 95280 w 126717"/>
              <a:gd name="connsiteY4" fmla="*/ 0 h 41910"/>
              <a:gd name="connsiteX5" fmla="*/ 57180 w 126717"/>
              <a:gd name="connsiteY5" fmla="*/ 3810 h 41910"/>
              <a:gd name="connsiteX6" fmla="*/ 22890 w 126717"/>
              <a:gd name="connsiteY6" fmla="*/ 7620 h 41910"/>
              <a:gd name="connsiteX7" fmla="*/ 15270 w 126717"/>
              <a:gd name="connsiteY7" fmla="*/ 19050 h 41910"/>
              <a:gd name="connsiteX8" fmla="*/ 11460 w 126717"/>
              <a:gd name="connsiteY8" fmla="*/ 34290 h 41910"/>
              <a:gd name="connsiteX9" fmla="*/ 30 w 126717"/>
              <a:gd name="connsiteY9" fmla="*/ 41910 h 4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717" h="41910">
                <a:moveTo>
                  <a:pt x="95280" y="11430"/>
                </a:moveTo>
                <a:cubicBezTo>
                  <a:pt x="101630" y="13970"/>
                  <a:pt x="107926" y="16649"/>
                  <a:pt x="114330" y="19050"/>
                </a:cubicBezTo>
                <a:cubicBezTo>
                  <a:pt x="118090" y="20460"/>
                  <a:pt x="122920" y="25700"/>
                  <a:pt x="125760" y="22860"/>
                </a:cubicBezTo>
                <a:cubicBezTo>
                  <a:pt x="128600" y="20020"/>
                  <a:pt x="124459" y="14566"/>
                  <a:pt x="121950" y="11430"/>
                </a:cubicBezTo>
                <a:cubicBezTo>
                  <a:pt x="115372" y="3208"/>
                  <a:pt x="104431" y="2288"/>
                  <a:pt x="95280" y="0"/>
                </a:cubicBezTo>
                <a:lnTo>
                  <a:pt x="57180" y="3810"/>
                </a:lnTo>
                <a:cubicBezTo>
                  <a:pt x="45743" y="5014"/>
                  <a:pt x="33698" y="3690"/>
                  <a:pt x="22890" y="7620"/>
                </a:cubicBezTo>
                <a:cubicBezTo>
                  <a:pt x="18587" y="9185"/>
                  <a:pt x="17810" y="15240"/>
                  <a:pt x="15270" y="19050"/>
                </a:cubicBezTo>
                <a:cubicBezTo>
                  <a:pt x="14000" y="24130"/>
                  <a:pt x="14731" y="30201"/>
                  <a:pt x="11460" y="34290"/>
                </a:cubicBezTo>
                <a:cubicBezTo>
                  <a:pt x="-1175" y="50084"/>
                  <a:pt x="30" y="30421"/>
                  <a:pt x="30" y="4191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E4AA1C-F4D6-4017-B72A-36753337BF91}"/>
              </a:ext>
            </a:extLst>
          </p:cNvPr>
          <p:cNvSpPr/>
          <p:nvPr/>
        </p:nvSpPr>
        <p:spPr>
          <a:xfrm flipV="1">
            <a:off x="7227250" y="4434079"/>
            <a:ext cx="45719" cy="45719"/>
          </a:xfrm>
          <a:custGeom>
            <a:avLst/>
            <a:gdLst>
              <a:gd name="connsiteX0" fmla="*/ 19050 w 32131"/>
              <a:gd name="connsiteY0" fmla="*/ 50 h 38633"/>
              <a:gd name="connsiteX1" fmla="*/ 22860 w 32131"/>
              <a:gd name="connsiteY1" fmla="*/ 38150 h 38633"/>
              <a:gd name="connsiteX2" fmla="*/ 0 w 32131"/>
              <a:gd name="connsiteY2" fmla="*/ 30530 h 38633"/>
              <a:gd name="connsiteX3" fmla="*/ 19050 w 32131"/>
              <a:gd name="connsiteY3" fmla="*/ 50 h 3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1" h="38633">
                <a:moveTo>
                  <a:pt x="19050" y="50"/>
                </a:moveTo>
                <a:cubicBezTo>
                  <a:pt x="22860" y="1320"/>
                  <a:pt x="44024" y="30214"/>
                  <a:pt x="22860" y="38150"/>
                </a:cubicBezTo>
                <a:cubicBezTo>
                  <a:pt x="15339" y="40970"/>
                  <a:pt x="0" y="30530"/>
                  <a:pt x="0" y="30530"/>
                </a:cubicBezTo>
                <a:cubicBezTo>
                  <a:pt x="17512" y="21774"/>
                  <a:pt x="15240" y="-1220"/>
                  <a:pt x="19050" y="50"/>
                </a:cubicBezTo>
                <a:close/>
              </a:path>
            </a:pathLst>
          </a:custGeom>
          <a:solidFill>
            <a:srgbClr val="ADA5BE"/>
          </a:solidFill>
          <a:ln>
            <a:solidFill>
              <a:srgbClr val="ADA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CACE6D-32CE-4194-A318-665507112457}"/>
              </a:ext>
            </a:extLst>
          </p:cNvPr>
          <p:cNvSpPr/>
          <p:nvPr/>
        </p:nvSpPr>
        <p:spPr>
          <a:xfrm rot="440182">
            <a:off x="8384585" y="3939835"/>
            <a:ext cx="29963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1CEB67-096B-41D6-AFDA-C2EDE1E11229}"/>
              </a:ext>
            </a:extLst>
          </p:cNvPr>
          <p:cNvSpPr/>
          <p:nvPr/>
        </p:nvSpPr>
        <p:spPr>
          <a:xfrm rot="440182">
            <a:off x="8729137" y="1554634"/>
            <a:ext cx="299631" cy="45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48D741E-AAF2-43ED-A666-7523E490B09A}"/>
              </a:ext>
            </a:extLst>
          </p:cNvPr>
          <p:cNvSpPr/>
          <p:nvPr/>
        </p:nvSpPr>
        <p:spPr>
          <a:xfrm rot="186591">
            <a:off x="3782885" y="1009734"/>
            <a:ext cx="174714" cy="128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93217C-8716-4C00-AFAC-287B29287240}"/>
              </a:ext>
            </a:extLst>
          </p:cNvPr>
          <p:cNvSpPr/>
          <p:nvPr/>
        </p:nvSpPr>
        <p:spPr>
          <a:xfrm rot="19753289">
            <a:off x="2878339" y="3008511"/>
            <a:ext cx="647103" cy="138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56CFAB-D18C-4639-9C3D-20867249E4A8}"/>
              </a:ext>
            </a:extLst>
          </p:cNvPr>
          <p:cNvSpPr/>
          <p:nvPr/>
        </p:nvSpPr>
        <p:spPr>
          <a:xfrm rot="3053511">
            <a:off x="3077007" y="4089596"/>
            <a:ext cx="81615" cy="108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C50A65F-DC4A-4F0F-9A9E-7FCE6B80EFAF}"/>
              </a:ext>
            </a:extLst>
          </p:cNvPr>
          <p:cNvSpPr/>
          <p:nvPr/>
        </p:nvSpPr>
        <p:spPr>
          <a:xfrm>
            <a:off x="3053080" y="3916680"/>
            <a:ext cx="175260" cy="68580"/>
          </a:xfrm>
          <a:custGeom>
            <a:avLst/>
            <a:gdLst>
              <a:gd name="connsiteX0" fmla="*/ 0 w 175260"/>
              <a:gd name="connsiteY0" fmla="*/ 0 h 68580"/>
              <a:gd name="connsiteX1" fmla="*/ 10160 w 175260"/>
              <a:gd name="connsiteY1" fmla="*/ 22860 h 68580"/>
              <a:gd name="connsiteX2" fmla="*/ 15240 w 175260"/>
              <a:gd name="connsiteY2" fmla="*/ 30480 h 68580"/>
              <a:gd name="connsiteX3" fmla="*/ 20320 w 175260"/>
              <a:gd name="connsiteY3" fmla="*/ 45720 h 68580"/>
              <a:gd name="connsiteX4" fmla="*/ 40640 w 175260"/>
              <a:gd name="connsiteY4" fmla="*/ 63500 h 68580"/>
              <a:gd name="connsiteX5" fmla="*/ 76200 w 175260"/>
              <a:gd name="connsiteY5" fmla="*/ 68580 h 68580"/>
              <a:gd name="connsiteX6" fmla="*/ 114300 w 175260"/>
              <a:gd name="connsiteY6" fmla="*/ 63500 h 68580"/>
              <a:gd name="connsiteX7" fmla="*/ 124460 w 175260"/>
              <a:gd name="connsiteY7" fmla="*/ 58420 h 68580"/>
              <a:gd name="connsiteX8" fmla="*/ 134620 w 175260"/>
              <a:gd name="connsiteY8" fmla="*/ 55880 h 68580"/>
              <a:gd name="connsiteX9" fmla="*/ 157480 w 175260"/>
              <a:gd name="connsiteY9" fmla="*/ 45720 h 68580"/>
              <a:gd name="connsiteX10" fmla="*/ 165100 w 175260"/>
              <a:gd name="connsiteY10" fmla="*/ 43180 h 68580"/>
              <a:gd name="connsiteX11" fmla="*/ 175260 w 175260"/>
              <a:gd name="connsiteY11" fmla="*/ 3556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260" h="68580">
                <a:moveTo>
                  <a:pt x="0" y="0"/>
                </a:moveTo>
                <a:cubicBezTo>
                  <a:pt x="3629" y="9072"/>
                  <a:pt x="5414" y="14554"/>
                  <a:pt x="10160" y="22860"/>
                </a:cubicBezTo>
                <a:cubicBezTo>
                  <a:pt x="11675" y="25510"/>
                  <a:pt x="14000" y="27690"/>
                  <a:pt x="15240" y="30480"/>
                </a:cubicBezTo>
                <a:cubicBezTo>
                  <a:pt x="17415" y="35373"/>
                  <a:pt x="18145" y="40827"/>
                  <a:pt x="20320" y="45720"/>
                </a:cubicBezTo>
                <a:cubicBezTo>
                  <a:pt x="23665" y="53247"/>
                  <a:pt x="33103" y="61993"/>
                  <a:pt x="40640" y="63500"/>
                </a:cubicBezTo>
                <a:cubicBezTo>
                  <a:pt x="60858" y="67544"/>
                  <a:pt x="49049" y="65563"/>
                  <a:pt x="76200" y="68580"/>
                </a:cubicBezTo>
                <a:cubicBezTo>
                  <a:pt x="88900" y="66887"/>
                  <a:pt x="101762" y="66139"/>
                  <a:pt x="114300" y="63500"/>
                </a:cubicBezTo>
                <a:cubicBezTo>
                  <a:pt x="118005" y="62720"/>
                  <a:pt x="120915" y="59749"/>
                  <a:pt x="124460" y="58420"/>
                </a:cubicBezTo>
                <a:cubicBezTo>
                  <a:pt x="127729" y="57194"/>
                  <a:pt x="131308" y="56984"/>
                  <a:pt x="134620" y="55880"/>
                </a:cubicBezTo>
                <a:cubicBezTo>
                  <a:pt x="152343" y="49972"/>
                  <a:pt x="141990" y="52359"/>
                  <a:pt x="157480" y="45720"/>
                </a:cubicBezTo>
                <a:cubicBezTo>
                  <a:pt x="159941" y="44665"/>
                  <a:pt x="162705" y="44377"/>
                  <a:pt x="165100" y="43180"/>
                </a:cubicBezTo>
                <a:cubicBezTo>
                  <a:pt x="170844" y="40308"/>
                  <a:pt x="171688" y="39132"/>
                  <a:pt x="175260" y="3556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86125FC-AB05-4BD1-ABAF-D12869F0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418" y="3848236"/>
            <a:ext cx="162994" cy="4321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26BCEDD-2664-4B2C-B8EF-ECD75B7CC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729" y="3400425"/>
            <a:ext cx="164858" cy="441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60383E3-4522-452E-86AA-6241E5DFE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162" y="4072330"/>
            <a:ext cx="161194" cy="43216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09263E6-24C1-4DA6-86D4-3D4F75191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969" y="3919260"/>
            <a:ext cx="164858" cy="44199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3D162C8-3F05-4D48-B128-77CABAEEF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887" y="2799500"/>
            <a:ext cx="164858" cy="44199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EA7C91B-5FAB-43C9-BDCD-6A617E59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958" y="3613545"/>
            <a:ext cx="164858" cy="44199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F5F6989-CC9D-4870-8883-68F27A5D4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729" y="2851701"/>
            <a:ext cx="164858" cy="44199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4F2F828-DA95-41D7-99B7-1D4BC6F56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047" y="2894984"/>
            <a:ext cx="164858" cy="44199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9587A66-52FF-4F43-838A-A15AB7166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776" y="3482457"/>
            <a:ext cx="164858" cy="441990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14ED989-D624-48AF-8E0C-C13F319547B3}"/>
              </a:ext>
            </a:extLst>
          </p:cNvPr>
          <p:cNvSpPr/>
          <p:nvPr/>
        </p:nvSpPr>
        <p:spPr>
          <a:xfrm>
            <a:off x="5688291" y="4895383"/>
            <a:ext cx="107413" cy="138159"/>
          </a:xfrm>
          <a:custGeom>
            <a:avLst/>
            <a:gdLst>
              <a:gd name="connsiteX0" fmla="*/ 72663 w 77424"/>
              <a:gd name="connsiteY0" fmla="*/ 6971 h 102280"/>
              <a:gd name="connsiteX1" fmla="*/ 23895 w 77424"/>
              <a:gd name="connsiteY1" fmla="*/ 13067 h 102280"/>
              <a:gd name="connsiteX2" fmla="*/ 66567 w 77424"/>
              <a:gd name="connsiteY2" fmla="*/ 80123 h 102280"/>
              <a:gd name="connsiteX3" fmla="*/ 72663 w 77424"/>
              <a:gd name="connsiteY3" fmla="*/ 6971 h 10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24" h="102280">
                <a:moveTo>
                  <a:pt x="72663" y="6971"/>
                </a:moveTo>
                <a:cubicBezTo>
                  <a:pt x="65551" y="-4205"/>
                  <a:pt x="30823" y="-1779"/>
                  <a:pt x="23895" y="13067"/>
                </a:cubicBezTo>
                <a:cubicBezTo>
                  <a:pt x="-38480" y="146729"/>
                  <a:pt x="37671" y="94571"/>
                  <a:pt x="66567" y="80123"/>
                </a:cubicBezTo>
                <a:cubicBezTo>
                  <a:pt x="79826" y="46975"/>
                  <a:pt x="79775" y="18147"/>
                  <a:pt x="72663" y="6971"/>
                </a:cubicBezTo>
                <a:close/>
              </a:path>
            </a:pathLst>
          </a:custGeom>
          <a:solidFill>
            <a:srgbClr val="B8696B"/>
          </a:solidFill>
          <a:ln>
            <a:solidFill>
              <a:srgbClr val="B86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2ECB435-50F6-436B-9C1B-3ED24CBB1844}"/>
              </a:ext>
            </a:extLst>
          </p:cNvPr>
          <p:cNvSpPr/>
          <p:nvPr/>
        </p:nvSpPr>
        <p:spPr>
          <a:xfrm>
            <a:off x="5090160" y="5419344"/>
            <a:ext cx="36576" cy="42672"/>
          </a:xfrm>
          <a:custGeom>
            <a:avLst/>
            <a:gdLst>
              <a:gd name="connsiteX0" fmla="*/ 0 w 36576"/>
              <a:gd name="connsiteY0" fmla="*/ 42672 h 42672"/>
              <a:gd name="connsiteX1" fmla="*/ 36576 w 36576"/>
              <a:gd name="connsiteY1" fmla="*/ 0 h 4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576" h="42672">
                <a:moveTo>
                  <a:pt x="0" y="42672"/>
                </a:moveTo>
                <a:cubicBezTo>
                  <a:pt x="27974" y="7704"/>
                  <a:pt x="15184" y="21392"/>
                  <a:pt x="36576" y="0"/>
                </a:cubicBezTo>
              </a:path>
            </a:pathLst>
          </a:custGeom>
          <a:noFill/>
          <a:ln>
            <a:solidFill>
              <a:srgbClr val="B86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F56368A-D63C-4390-BD31-7A6D4E312B9E}"/>
              </a:ext>
            </a:extLst>
          </p:cNvPr>
          <p:cNvSpPr/>
          <p:nvPr/>
        </p:nvSpPr>
        <p:spPr>
          <a:xfrm>
            <a:off x="5108314" y="5422201"/>
            <a:ext cx="16586" cy="33719"/>
          </a:xfrm>
          <a:custGeom>
            <a:avLst/>
            <a:gdLst>
              <a:gd name="connsiteX0" fmla="*/ 134 w 16586"/>
              <a:gd name="connsiteY0" fmla="*/ 3239 h 33719"/>
              <a:gd name="connsiteX1" fmla="*/ 12326 w 16586"/>
              <a:gd name="connsiteY1" fmla="*/ 33719 h 33719"/>
              <a:gd name="connsiteX2" fmla="*/ 6230 w 16586"/>
              <a:gd name="connsiteY2" fmla="*/ 3239 h 33719"/>
              <a:gd name="connsiteX3" fmla="*/ 134 w 16586"/>
              <a:gd name="connsiteY3" fmla="*/ 3239 h 3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86" h="33719">
                <a:moveTo>
                  <a:pt x="134" y="3239"/>
                </a:moveTo>
                <a:cubicBezTo>
                  <a:pt x="1150" y="8319"/>
                  <a:pt x="1383" y="33719"/>
                  <a:pt x="12326" y="33719"/>
                </a:cubicBezTo>
                <a:cubicBezTo>
                  <a:pt x="22687" y="33719"/>
                  <a:pt x="11561" y="12124"/>
                  <a:pt x="6230" y="3239"/>
                </a:cubicBezTo>
                <a:cubicBezTo>
                  <a:pt x="4139" y="-246"/>
                  <a:pt x="-882" y="-1841"/>
                  <a:pt x="134" y="3239"/>
                </a:cubicBezTo>
                <a:close/>
              </a:path>
            </a:pathLst>
          </a:custGeom>
          <a:ln>
            <a:solidFill>
              <a:srgbClr val="B86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1FC58CF-5193-450E-9760-CBCDED635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10"/>
          <a:stretch/>
        </p:blipFill>
        <p:spPr>
          <a:xfrm>
            <a:off x="2575118" y="1054296"/>
            <a:ext cx="1161524" cy="17787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89BDD37-C7DD-4EF1-829C-73BA004CCCBD}"/>
              </a:ext>
            </a:extLst>
          </p:cNvPr>
          <p:cNvSpPr/>
          <p:nvPr/>
        </p:nvSpPr>
        <p:spPr>
          <a:xfrm>
            <a:off x="5914060" y="3468450"/>
            <a:ext cx="45719" cy="195445"/>
          </a:xfrm>
          <a:prstGeom prst="ellipse">
            <a:avLst/>
          </a:prstGeom>
          <a:solidFill>
            <a:srgbClr val="B8696B"/>
          </a:solidFill>
          <a:ln>
            <a:solidFill>
              <a:srgbClr val="B86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59ED6-EDDC-42B4-96C9-8C85787D6A31}"/>
              </a:ext>
            </a:extLst>
          </p:cNvPr>
          <p:cNvSpPr txBox="1"/>
          <p:nvPr/>
        </p:nvSpPr>
        <p:spPr>
          <a:xfrm>
            <a:off x="5748621" y="3499504"/>
            <a:ext cx="166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652D9B8-C84E-4CD8-B81C-F8FCE7FEA20C}"/>
              </a:ext>
            </a:extLst>
          </p:cNvPr>
          <p:cNvSpPr/>
          <p:nvPr/>
        </p:nvSpPr>
        <p:spPr>
          <a:xfrm>
            <a:off x="6050922" y="2799267"/>
            <a:ext cx="164858" cy="195445"/>
          </a:xfrm>
          <a:prstGeom prst="ellipse">
            <a:avLst/>
          </a:prstGeom>
          <a:solidFill>
            <a:srgbClr val="B8696B"/>
          </a:solidFill>
          <a:ln>
            <a:solidFill>
              <a:srgbClr val="B86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5AD866F-FA8C-4974-ADF2-B1AF636F20C3}"/>
              </a:ext>
            </a:extLst>
          </p:cNvPr>
          <p:cNvSpPr txBox="1"/>
          <p:nvPr/>
        </p:nvSpPr>
        <p:spPr>
          <a:xfrm>
            <a:off x="6012066" y="2741095"/>
            <a:ext cx="166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888FFCD-45BE-4D1A-9E38-D1F93F7F51D1}"/>
              </a:ext>
            </a:extLst>
          </p:cNvPr>
          <p:cNvSpPr/>
          <p:nvPr/>
        </p:nvSpPr>
        <p:spPr>
          <a:xfrm>
            <a:off x="6680193" y="3950970"/>
            <a:ext cx="188557" cy="258543"/>
          </a:xfrm>
          <a:prstGeom prst="ellipse">
            <a:avLst/>
          </a:prstGeom>
          <a:solidFill>
            <a:srgbClr val="ADA5BE"/>
          </a:solidFill>
          <a:ln>
            <a:solidFill>
              <a:srgbClr val="ADA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4D9E841-0FA8-4E5F-9DEF-9C51D97EBA1E}"/>
              </a:ext>
            </a:extLst>
          </p:cNvPr>
          <p:cNvSpPr txBox="1"/>
          <p:nvPr/>
        </p:nvSpPr>
        <p:spPr>
          <a:xfrm>
            <a:off x="6600781" y="3999647"/>
            <a:ext cx="430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6266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, square&#10;&#10;Description automatically generated">
            <a:extLst>
              <a:ext uri="{FF2B5EF4-FFF2-40B4-BE49-F238E27FC236}">
                <a16:creationId xmlns:a16="http://schemas.microsoft.com/office/drawing/2014/main" id="{B5475607-7F7E-47B8-9598-674168277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6" y="223391"/>
            <a:ext cx="874490" cy="2354398"/>
          </a:xfrm>
          <a:prstGeom prst="rect">
            <a:avLst/>
          </a:prstGeom>
        </p:spPr>
      </p:pic>
      <p:pic>
        <p:nvPicPr>
          <p:cNvPr id="3" name="Picture 2" descr="Shape, rectangle, square&#10;&#10;Description automatically generated">
            <a:extLst>
              <a:ext uri="{FF2B5EF4-FFF2-40B4-BE49-F238E27FC236}">
                <a16:creationId xmlns:a16="http://schemas.microsoft.com/office/drawing/2014/main" id="{A7633EE3-572B-4138-93B4-12EB7F2E2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67" y="223391"/>
            <a:ext cx="874490" cy="2354398"/>
          </a:xfrm>
          <a:prstGeom prst="rect">
            <a:avLst/>
          </a:prstGeom>
        </p:spPr>
      </p:pic>
      <p:pic>
        <p:nvPicPr>
          <p:cNvPr id="4" name="Picture 3" descr="Shape, rectangle, square&#10;&#10;Description automatically generated">
            <a:extLst>
              <a:ext uri="{FF2B5EF4-FFF2-40B4-BE49-F238E27FC236}">
                <a16:creationId xmlns:a16="http://schemas.microsoft.com/office/drawing/2014/main" id="{88B846DC-3AAE-4F89-9257-54825858B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30" y="223391"/>
            <a:ext cx="874490" cy="2354398"/>
          </a:xfrm>
          <a:prstGeom prst="rect">
            <a:avLst/>
          </a:prstGeom>
        </p:spPr>
      </p:pic>
      <p:pic>
        <p:nvPicPr>
          <p:cNvPr id="5" name="Picture 4" descr="Shape, rectangle, square&#10;&#10;Description automatically generated">
            <a:extLst>
              <a:ext uri="{FF2B5EF4-FFF2-40B4-BE49-F238E27FC236}">
                <a16:creationId xmlns:a16="http://schemas.microsoft.com/office/drawing/2014/main" id="{BE68D818-7B50-4BAE-B151-FB3C8381C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4" y="223391"/>
            <a:ext cx="874490" cy="2354398"/>
          </a:xfrm>
          <a:prstGeom prst="rect">
            <a:avLst/>
          </a:prstGeom>
        </p:spPr>
      </p:pic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217E0C21-0A54-4EB4-8DC1-40D8C8C4D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99" y="223391"/>
            <a:ext cx="874490" cy="2354398"/>
          </a:xfrm>
          <a:prstGeom prst="rect">
            <a:avLst/>
          </a:prstGeom>
        </p:spPr>
      </p:pic>
      <p:pic>
        <p:nvPicPr>
          <p:cNvPr id="7" name="Picture 6" descr="Shape, rectangle, square&#10;&#10;Description automatically generated">
            <a:extLst>
              <a:ext uri="{FF2B5EF4-FFF2-40B4-BE49-F238E27FC236}">
                <a16:creationId xmlns:a16="http://schemas.microsoft.com/office/drawing/2014/main" id="{A25E6D37-6C16-4ED3-A518-11D762A8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71" y="223391"/>
            <a:ext cx="874490" cy="2354398"/>
          </a:xfrm>
          <a:prstGeom prst="rect">
            <a:avLst/>
          </a:prstGeom>
        </p:spPr>
      </p:pic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BE7344D8-4B11-4E88-AB7C-787E01816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43" y="223391"/>
            <a:ext cx="874490" cy="2354398"/>
          </a:xfrm>
          <a:prstGeom prst="rect">
            <a:avLst/>
          </a:prstGeom>
        </p:spPr>
      </p:pic>
      <p:pic>
        <p:nvPicPr>
          <p:cNvPr id="9" name="Picture 8" descr="Shape, rectangle, square&#10;&#10;Description automatically generated">
            <a:extLst>
              <a:ext uri="{FF2B5EF4-FFF2-40B4-BE49-F238E27FC236}">
                <a16:creationId xmlns:a16="http://schemas.microsoft.com/office/drawing/2014/main" id="{3456938C-0FEB-47FB-9606-4572DF308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99" y="223391"/>
            <a:ext cx="874490" cy="2354398"/>
          </a:xfrm>
          <a:prstGeom prst="rect">
            <a:avLst/>
          </a:prstGeom>
        </p:spPr>
      </p:pic>
      <p:pic>
        <p:nvPicPr>
          <p:cNvPr id="10" name="Picture 9" descr="Shape, rectangle, square&#10;&#10;Description automatically generated">
            <a:extLst>
              <a:ext uri="{FF2B5EF4-FFF2-40B4-BE49-F238E27FC236}">
                <a16:creationId xmlns:a16="http://schemas.microsoft.com/office/drawing/2014/main" id="{6FAED75E-9A07-4BA3-84BA-06636821C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55" y="223391"/>
            <a:ext cx="874490" cy="2354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8DC8CD-1B52-4710-90AE-D927B24FEBE7}"/>
              </a:ext>
            </a:extLst>
          </p:cNvPr>
          <p:cNvSpPr txBox="1"/>
          <p:nvPr/>
        </p:nvSpPr>
        <p:spPr>
          <a:xfrm>
            <a:off x="1341135" y="3946286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63F18-DC52-45F8-80D3-944087672673}"/>
              </a:ext>
            </a:extLst>
          </p:cNvPr>
          <p:cNvSpPr txBox="1"/>
          <p:nvPr/>
        </p:nvSpPr>
        <p:spPr>
          <a:xfrm>
            <a:off x="-66920" y="3506367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49EE2-B9D6-425F-862C-AB852FA66C51}"/>
              </a:ext>
            </a:extLst>
          </p:cNvPr>
          <p:cNvSpPr txBox="1"/>
          <p:nvPr/>
        </p:nvSpPr>
        <p:spPr>
          <a:xfrm>
            <a:off x="1221173" y="251451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890CBD-C1D7-4D58-89DF-DD7CED277253}"/>
              </a:ext>
            </a:extLst>
          </p:cNvPr>
          <p:cNvSpPr txBox="1"/>
          <p:nvPr/>
        </p:nvSpPr>
        <p:spPr>
          <a:xfrm>
            <a:off x="5081836" y="246345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7B01A6-01A8-4B23-AC21-61B6B56FE652}"/>
              </a:ext>
            </a:extLst>
          </p:cNvPr>
          <p:cNvSpPr txBox="1"/>
          <p:nvPr/>
        </p:nvSpPr>
        <p:spPr>
          <a:xfrm>
            <a:off x="4057245" y="1826990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83E501-AB93-4868-BB61-707018A67FDD}"/>
              </a:ext>
            </a:extLst>
          </p:cNvPr>
          <p:cNvSpPr txBox="1"/>
          <p:nvPr/>
        </p:nvSpPr>
        <p:spPr>
          <a:xfrm>
            <a:off x="3105408" y="1826991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6652CA-C0AF-4C0A-96E5-0ED1486D005A}"/>
              </a:ext>
            </a:extLst>
          </p:cNvPr>
          <p:cNvSpPr txBox="1"/>
          <p:nvPr/>
        </p:nvSpPr>
        <p:spPr>
          <a:xfrm>
            <a:off x="1221173" y="1826991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28C632-6753-4FC2-9EC7-60DD5687DEDA}"/>
              </a:ext>
            </a:extLst>
          </p:cNvPr>
          <p:cNvSpPr txBox="1"/>
          <p:nvPr/>
        </p:nvSpPr>
        <p:spPr>
          <a:xfrm>
            <a:off x="2164095" y="1826989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40AB5-6184-4608-A14D-4580315C9F6D}"/>
              </a:ext>
            </a:extLst>
          </p:cNvPr>
          <p:cNvSpPr txBox="1"/>
          <p:nvPr/>
        </p:nvSpPr>
        <p:spPr>
          <a:xfrm>
            <a:off x="4057245" y="246344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B83652-E941-48E2-BE4C-CBA164FBB4FD}"/>
              </a:ext>
            </a:extLst>
          </p:cNvPr>
          <p:cNvSpPr txBox="1"/>
          <p:nvPr/>
        </p:nvSpPr>
        <p:spPr>
          <a:xfrm>
            <a:off x="3105408" y="246343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E54150-AFA8-423B-923B-2FCBCE93FAA7}"/>
              </a:ext>
            </a:extLst>
          </p:cNvPr>
          <p:cNvSpPr txBox="1"/>
          <p:nvPr/>
        </p:nvSpPr>
        <p:spPr>
          <a:xfrm>
            <a:off x="2164095" y="246343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9DDDB-2E59-4161-A1C4-CB2D4131C2C9}"/>
              </a:ext>
            </a:extLst>
          </p:cNvPr>
          <p:cNvSpPr txBox="1"/>
          <p:nvPr/>
        </p:nvSpPr>
        <p:spPr>
          <a:xfrm>
            <a:off x="786687" y="3492450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3232B2-C79B-4961-9F2E-D9F49A3E6580}"/>
              </a:ext>
            </a:extLst>
          </p:cNvPr>
          <p:cNvSpPr txBox="1"/>
          <p:nvPr/>
        </p:nvSpPr>
        <p:spPr>
          <a:xfrm>
            <a:off x="5086255" y="1826989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40B4BA-84F9-44EC-8091-A3B74CA55E06}"/>
              </a:ext>
            </a:extLst>
          </p:cNvPr>
          <p:cNvSpPr txBox="1"/>
          <p:nvPr/>
        </p:nvSpPr>
        <p:spPr>
          <a:xfrm>
            <a:off x="8202720" y="246343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C94E-13E2-4048-87AD-F73CE3FFDA78}"/>
              </a:ext>
            </a:extLst>
          </p:cNvPr>
          <p:cNvSpPr txBox="1"/>
          <p:nvPr/>
        </p:nvSpPr>
        <p:spPr>
          <a:xfrm>
            <a:off x="7152364" y="246346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1CFEBC-671D-467F-9B89-47662D498F24}"/>
              </a:ext>
            </a:extLst>
          </p:cNvPr>
          <p:cNvSpPr txBox="1"/>
          <p:nvPr/>
        </p:nvSpPr>
        <p:spPr>
          <a:xfrm>
            <a:off x="6106427" y="246345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DFF2F4-CCBD-499A-9D1A-D057FF1CA1A0}"/>
              </a:ext>
            </a:extLst>
          </p:cNvPr>
          <p:cNvSpPr txBox="1"/>
          <p:nvPr/>
        </p:nvSpPr>
        <p:spPr>
          <a:xfrm>
            <a:off x="8202720" y="1826989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AA297-A3B5-4CE9-9104-606FED952259}"/>
              </a:ext>
            </a:extLst>
          </p:cNvPr>
          <p:cNvSpPr txBox="1"/>
          <p:nvPr/>
        </p:nvSpPr>
        <p:spPr>
          <a:xfrm>
            <a:off x="7153814" y="1826990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03822E-037E-4438-B92A-F9B158984D96}"/>
              </a:ext>
            </a:extLst>
          </p:cNvPr>
          <p:cNvSpPr txBox="1"/>
          <p:nvPr/>
        </p:nvSpPr>
        <p:spPr>
          <a:xfrm>
            <a:off x="6102008" y="1826990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2CA69D-3EEA-49AD-870C-9EEB4DC72BA6}"/>
              </a:ext>
            </a:extLst>
          </p:cNvPr>
          <p:cNvSpPr txBox="1"/>
          <p:nvPr/>
        </p:nvSpPr>
        <p:spPr>
          <a:xfrm>
            <a:off x="5081836" y="999174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6F8972-2CED-451D-A954-A1F4F276D4BE}"/>
              </a:ext>
            </a:extLst>
          </p:cNvPr>
          <p:cNvSpPr txBox="1"/>
          <p:nvPr/>
        </p:nvSpPr>
        <p:spPr>
          <a:xfrm>
            <a:off x="4057245" y="999174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CAC36-6136-46DA-BD55-E959449275BA}"/>
              </a:ext>
            </a:extLst>
          </p:cNvPr>
          <p:cNvSpPr txBox="1"/>
          <p:nvPr/>
        </p:nvSpPr>
        <p:spPr>
          <a:xfrm>
            <a:off x="1218151" y="100311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0696BF-A4FE-4C8D-9593-F68FFA719609}"/>
              </a:ext>
            </a:extLst>
          </p:cNvPr>
          <p:cNvSpPr txBox="1"/>
          <p:nvPr/>
        </p:nvSpPr>
        <p:spPr>
          <a:xfrm>
            <a:off x="6102008" y="999179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B9C2E-A394-4A9F-B4EA-4A6783E83BB4}"/>
              </a:ext>
            </a:extLst>
          </p:cNvPr>
          <p:cNvSpPr txBox="1"/>
          <p:nvPr/>
        </p:nvSpPr>
        <p:spPr>
          <a:xfrm>
            <a:off x="8202720" y="100311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669395-69E9-4387-A967-249EB7100DB8}"/>
              </a:ext>
            </a:extLst>
          </p:cNvPr>
          <p:cNvSpPr txBox="1"/>
          <p:nvPr/>
        </p:nvSpPr>
        <p:spPr>
          <a:xfrm>
            <a:off x="7152364" y="100530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11A3F3-C8F5-434C-8846-7C352B9052D4}"/>
              </a:ext>
            </a:extLst>
          </p:cNvPr>
          <p:cNvSpPr txBox="1"/>
          <p:nvPr/>
        </p:nvSpPr>
        <p:spPr>
          <a:xfrm>
            <a:off x="2164095" y="100530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361632-AD17-4F1E-9472-BAF75A6F445E}"/>
              </a:ext>
            </a:extLst>
          </p:cNvPr>
          <p:cNvSpPr txBox="1"/>
          <p:nvPr/>
        </p:nvSpPr>
        <p:spPr>
          <a:xfrm>
            <a:off x="3105408" y="999179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363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59EF52-D080-4770-9D8B-A8F70A1A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63" y="731982"/>
            <a:ext cx="6657610" cy="52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F20D9F-2C50-46E8-BDE4-FC9252BB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78" y="4072128"/>
            <a:ext cx="202893" cy="365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5885-CC10-479A-9403-FED47FBC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371" y="3429000"/>
            <a:ext cx="202893" cy="368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7BBAA4-3F56-4877-BC1F-723B4822E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228" y="2785872"/>
            <a:ext cx="203036" cy="3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0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, square&#10;&#10;Description automatically generated">
            <a:extLst>
              <a:ext uri="{FF2B5EF4-FFF2-40B4-BE49-F238E27FC236}">
                <a16:creationId xmlns:a16="http://schemas.microsoft.com/office/drawing/2014/main" id="{FBE517A0-E50B-4873-A6CD-D5142400C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262976" y="223391"/>
            <a:ext cx="874490" cy="1605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FF0EFF-99AB-4FBF-8CD4-C09A693756D1}"/>
              </a:ext>
            </a:extLst>
          </p:cNvPr>
          <p:cNvSpPr txBox="1"/>
          <p:nvPr/>
        </p:nvSpPr>
        <p:spPr>
          <a:xfrm>
            <a:off x="288741" y="100247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hape, rectangle, square&#10;&#10;Description automatically generated">
            <a:extLst>
              <a:ext uri="{FF2B5EF4-FFF2-40B4-BE49-F238E27FC236}">
                <a16:creationId xmlns:a16="http://schemas.microsoft.com/office/drawing/2014/main" id="{3F81ED66-E56D-423B-B495-82D326846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6472959" y="223389"/>
            <a:ext cx="874490" cy="1605409"/>
          </a:xfrm>
          <a:prstGeom prst="rect">
            <a:avLst/>
          </a:prstGeom>
        </p:spPr>
      </p:pic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F473B5B9-CFA6-4C7F-9CDE-80F13CBEF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5458300" y="2562465"/>
            <a:ext cx="874490" cy="1605409"/>
          </a:xfrm>
          <a:prstGeom prst="rect">
            <a:avLst/>
          </a:prstGeom>
        </p:spPr>
      </p:pic>
      <p:pic>
        <p:nvPicPr>
          <p:cNvPr id="9" name="Picture 8" descr="Shape, rectangle, square&#10;&#10;Description automatically generated">
            <a:extLst>
              <a:ext uri="{FF2B5EF4-FFF2-40B4-BE49-F238E27FC236}">
                <a16:creationId xmlns:a16="http://schemas.microsoft.com/office/drawing/2014/main" id="{D6DE0B29-2A08-401C-9328-A0D271313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4305601" y="2523661"/>
            <a:ext cx="874490" cy="1605409"/>
          </a:xfrm>
          <a:prstGeom prst="rect">
            <a:avLst/>
          </a:prstGeom>
        </p:spPr>
      </p:pic>
      <p:pic>
        <p:nvPicPr>
          <p:cNvPr id="10" name="Picture 9" descr="Shape, rectangle, square&#10;&#10;Description automatically generated">
            <a:extLst>
              <a:ext uri="{FF2B5EF4-FFF2-40B4-BE49-F238E27FC236}">
                <a16:creationId xmlns:a16="http://schemas.microsoft.com/office/drawing/2014/main" id="{AC7AACD4-CFB2-493E-ACCD-F8E8AEEA7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3152902" y="2562466"/>
            <a:ext cx="874490" cy="1605409"/>
          </a:xfrm>
          <a:prstGeom prst="rect">
            <a:avLst/>
          </a:prstGeom>
        </p:spPr>
      </p:pic>
      <p:pic>
        <p:nvPicPr>
          <p:cNvPr id="11" name="Picture 10" descr="Shape, rectangle, square&#10;&#10;Description automatically generated">
            <a:extLst>
              <a:ext uri="{FF2B5EF4-FFF2-40B4-BE49-F238E27FC236}">
                <a16:creationId xmlns:a16="http://schemas.microsoft.com/office/drawing/2014/main" id="{3438337A-9D13-4525-9434-0258F2FCE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10711706" y="229818"/>
            <a:ext cx="874490" cy="1605409"/>
          </a:xfrm>
          <a:prstGeom prst="rect">
            <a:avLst/>
          </a:prstGeom>
        </p:spPr>
      </p:pic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7319CE41-1CE3-4BCA-8585-4D2ACA3CF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9651444" y="223387"/>
            <a:ext cx="874490" cy="1605409"/>
          </a:xfrm>
          <a:prstGeom prst="rect">
            <a:avLst/>
          </a:prstGeom>
        </p:spPr>
      </p:pic>
      <p:pic>
        <p:nvPicPr>
          <p:cNvPr id="13" name="Picture 12" descr="Shape, rectangle, square&#10;&#10;Description automatically generated">
            <a:extLst>
              <a:ext uri="{FF2B5EF4-FFF2-40B4-BE49-F238E27FC236}">
                <a16:creationId xmlns:a16="http://schemas.microsoft.com/office/drawing/2014/main" id="{EE4F701B-43AE-412C-8CE3-605F83599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8584278" y="223388"/>
            <a:ext cx="874490" cy="1605409"/>
          </a:xfrm>
          <a:prstGeom prst="rect">
            <a:avLst/>
          </a:prstGeom>
        </p:spPr>
      </p:pic>
      <p:pic>
        <p:nvPicPr>
          <p:cNvPr id="14" name="Picture 13" descr="Shape, rectangle, square&#10;&#10;Description automatically generated">
            <a:extLst>
              <a:ext uri="{FF2B5EF4-FFF2-40B4-BE49-F238E27FC236}">
                <a16:creationId xmlns:a16="http://schemas.microsoft.com/office/drawing/2014/main" id="{3D1B1A39-B093-409C-9084-C4FBD5563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4346356" y="229818"/>
            <a:ext cx="874490" cy="1605409"/>
          </a:xfrm>
          <a:prstGeom prst="rect">
            <a:avLst/>
          </a:prstGeom>
        </p:spPr>
      </p:pic>
      <p:pic>
        <p:nvPicPr>
          <p:cNvPr id="15" name="Picture 14" descr="Shape, rectangle, square&#10;&#10;Description automatically generated">
            <a:extLst>
              <a:ext uri="{FF2B5EF4-FFF2-40B4-BE49-F238E27FC236}">
                <a16:creationId xmlns:a16="http://schemas.microsoft.com/office/drawing/2014/main" id="{3985B449-0D9A-4E1A-8FA7-F7C8DAF65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3323474" y="223390"/>
            <a:ext cx="874490" cy="1605409"/>
          </a:xfrm>
          <a:prstGeom prst="rect">
            <a:avLst/>
          </a:prstGeom>
        </p:spPr>
      </p:pic>
      <p:pic>
        <p:nvPicPr>
          <p:cNvPr id="16" name="Picture 15" descr="Shape, rectangle, square&#10;&#10;Description automatically generated">
            <a:extLst>
              <a:ext uri="{FF2B5EF4-FFF2-40B4-BE49-F238E27FC236}">
                <a16:creationId xmlns:a16="http://schemas.microsoft.com/office/drawing/2014/main" id="{E8A73053-88D4-43C6-8A4B-7F55BEE37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2256308" y="223390"/>
            <a:ext cx="874490" cy="1605409"/>
          </a:xfrm>
          <a:prstGeom prst="rect">
            <a:avLst/>
          </a:prstGeom>
        </p:spPr>
      </p:pic>
      <p:pic>
        <p:nvPicPr>
          <p:cNvPr id="17" name="Picture 16" descr="Shape, rectangle, square&#10;&#10;Description automatically generated">
            <a:extLst>
              <a:ext uri="{FF2B5EF4-FFF2-40B4-BE49-F238E27FC236}">
                <a16:creationId xmlns:a16="http://schemas.microsoft.com/office/drawing/2014/main" id="{8A634280-0ACB-4890-99B4-18AEC5AB8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5382434" y="229818"/>
            <a:ext cx="874490" cy="1605409"/>
          </a:xfrm>
          <a:prstGeom prst="rect">
            <a:avLst/>
          </a:prstGeom>
        </p:spPr>
      </p:pic>
      <p:pic>
        <p:nvPicPr>
          <p:cNvPr id="18" name="Picture 17" descr="Shape, rectangle, square&#10;&#10;Description automatically generated">
            <a:extLst>
              <a:ext uri="{FF2B5EF4-FFF2-40B4-BE49-F238E27FC236}">
                <a16:creationId xmlns:a16="http://schemas.microsoft.com/office/drawing/2014/main" id="{F8D08EA1-979E-4841-8E67-637D63294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1282019" y="223391"/>
            <a:ext cx="874490" cy="1605409"/>
          </a:xfrm>
          <a:prstGeom prst="rect">
            <a:avLst/>
          </a:prstGeom>
        </p:spPr>
      </p:pic>
      <p:pic>
        <p:nvPicPr>
          <p:cNvPr id="19" name="Picture 18" descr="Shape, rectangle, square&#10;&#10;Description automatically generated">
            <a:extLst>
              <a:ext uri="{FF2B5EF4-FFF2-40B4-BE49-F238E27FC236}">
                <a16:creationId xmlns:a16="http://schemas.microsoft.com/office/drawing/2014/main" id="{3008C231-A1C9-4B8E-BD34-4C68022601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7493753" y="229818"/>
            <a:ext cx="874490" cy="16054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43064B-0239-4FBC-ABEE-96D50AADB7FB}"/>
              </a:ext>
            </a:extLst>
          </p:cNvPr>
          <p:cNvSpPr txBox="1"/>
          <p:nvPr/>
        </p:nvSpPr>
        <p:spPr>
          <a:xfrm>
            <a:off x="1311814" y="1002476"/>
            <a:ext cx="822960" cy="8028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FCD8C-6575-4167-ABFB-303E3EDDF30D}"/>
              </a:ext>
            </a:extLst>
          </p:cNvPr>
          <p:cNvSpPr txBox="1"/>
          <p:nvPr/>
        </p:nvSpPr>
        <p:spPr>
          <a:xfrm>
            <a:off x="2284479" y="1002476"/>
            <a:ext cx="822960" cy="8028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E13B5C-5699-41F6-B782-70FF4700A4BD}"/>
              </a:ext>
            </a:extLst>
          </p:cNvPr>
          <p:cNvSpPr txBox="1"/>
          <p:nvPr/>
        </p:nvSpPr>
        <p:spPr>
          <a:xfrm>
            <a:off x="10737471" y="100247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E73E3-A8EB-4F94-99CE-C7E83639DF77}"/>
              </a:ext>
            </a:extLst>
          </p:cNvPr>
          <p:cNvSpPr txBox="1"/>
          <p:nvPr/>
        </p:nvSpPr>
        <p:spPr>
          <a:xfrm>
            <a:off x="9677209" y="100247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D54A5C-6028-48B5-AF66-E275D6A05ABE}"/>
              </a:ext>
            </a:extLst>
          </p:cNvPr>
          <p:cNvSpPr txBox="1"/>
          <p:nvPr/>
        </p:nvSpPr>
        <p:spPr>
          <a:xfrm>
            <a:off x="8610043" y="1008093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6E7EC-1ACF-4E25-B24E-8CB96BEEABBD}"/>
              </a:ext>
            </a:extLst>
          </p:cNvPr>
          <p:cNvSpPr txBox="1"/>
          <p:nvPr/>
        </p:nvSpPr>
        <p:spPr>
          <a:xfrm>
            <a:off x="7522545" y="100247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C620C4-6695-4871-99D9-1ACD7E7BA602}"/>
              </a:ext>
            </a:extLst>
          </p:cNvPr>
          <p:cNvSpPr txBox="1"/>
          <p:nvPr/>
        </p:nvSpPr>
        <p:spPr>
          <a:xfrm>
            <a:off x="6496793" y="100247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A6A77-3373-4CC5-9A38-4B702EE94310}"/>
              </a:ext>
            </a:extLst>
          </p:cNvPr>
          <p:cNvSpPr txBox="1"/>
          <p:nvPr/>
        </p:nvSpPr>
        <p:spPr>
          <a:xfrm>
            <a:off x="5408199" y="100247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4977A7-23F5-40BB-9571-78255B31DF17}"/>
              </a:ext>
            </a:extLst>
          </p:cNvPr>
          <p:cNvSpPr txBox="1"/>
          <p:nvPr/>
        </p:nvSpPr>
        <p:spPr>
          <a:xfrm>
            <a:off x="4371883" y="100247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AEC8F9-D217-4FE6-BCF8-69EEBB31E126}"/>
              </a:ext>
            </a:extLst>
          </p:cNvPr>
          <p:cNvSpPr txBox="1"/>
          <p:nvPr/>
        </p:nvSpPr>
        <p:spPr>
          <a:xfrm>
            <a:off x="3346442" y="1002476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349C2F-3D83-4059-96D5-65A552F63229}"/>
              </a:ext>
            </a:extLst>
          </p:cNvPr>
          <p:cNvSpPr txBox="1"/>
          <p:nvPr/>
        </p:nvSpPr>
        <p:spPr>
          <a:xfrm>
            <a:off x="5484065" y="3341138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EEC23-365B-472E-BCF4-2DA1B9A34952}"/>
              </a:ext>
            </a:extLst>
          </p:cNvPr>
          <p:cNvSpPr txBox="1"/>
          <p:nvPr/>
        </p:nvSpPr>
        <p:spPr>
          <a:xfrm>
            <a:off x="4331366" y="3302187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68EAF7-DA58-4D2A-94B4-204818F7DE5D}"/>
              </a:ext>
            </a:extLst>
          </p:cNvPr>
          <p:cNvSpPr txBox="1"/>
          <p:nvPr/>
        </p:nvSpPr>
        <p:spPr>
          <a:xfrm>
            <a:off x="3178667" y="3342675"/>
            <a:ext cx="822960" cy="8028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E84402-9520-4BD6-85D9-E69DD60D2E7D}"/>
              </a:ext>
            </a:extLst>
          </p:cNvPr>
          <p:cNvSpPr txBox="1"/>
          <p:nvPr/>
        </p:nvSpPr>
        <p:spPr>
          <a:xfrm>
            <a:off x="6502338" y="253168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CE3BE-2FFF-4349-A780-9700EE3E57DA}"/>
              </a:ext>
            </a:extLst>
          </p:cNvPr>
          <p:cNvSpPr txBox="1"/>
          <p:nvPr/>
        </p:nvSpPr>
        <p:spPr>
          <a:xfrm>
            <a:off x="1318221" y="250031"/>
            <a:ext cx="822960" cy="7258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D0230F-C887-436C-ACA8-CAAA5D7DC6B7}"/>
              </a:ext>
            </a:extLst>
          </p:cNvPr>
          <p:cNvSpPr txBox="1"/>
          <p:nvPr/>
        </p:nvSpPr>
        <p:spPr>
          <a:xfrm>
            <a:off x="10737471" y="260025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9A05AB-7985-46C7-874A-8A67609DFBDE}"/>
              </a:ext>
            </a:extLst>
          </p:cNvPr>
          <p:cNvSpPr txBox="1"/>
          <p:nvPr/>
        </p:nvSpPr>
        <p:spPr>
          <a:xfrm>
            <a:off x="9677209" y="258196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13117A-C9CB-4C0A-A7C0-6C2CD7FC56B0}"/>
              </a:ext>
            </a:extLst>
          </p:cNvPr>
          <p:cNvSpPr txBox="1"/>
          <p:nvPr/>
        </p:nvSpPr>
        <p:spPr>
          <a:xfrm>
            <a:off x="8610043" y="253168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702521-5F09-41C4-A8D9-C1BFCD0E8602}"/>
              </a:ext>
            </a:extLst>
          </p:cNvPr>
          <p:cNvSpPr txBox="1"/>
          <p:nvPr/>
        </p:nvSpPr>
        <p:spPr>
          <a:xfrm>
            <a:off x="7517112" y="253168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D9F61C-4A20-4FFD-A8A3-D4F0B5D074B1}"/>
              </a:ext>
            </a:extLst>
          </p:cNvPr>
          <p:cNvSpPr txBox="1"/>
          <p:nvPr/>
        </p:nvSpPr>
        <p:spPr>
          <a:xfrm>
            <a:off x="5408199" y="253169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5F07EF-B2E4-4A09-A7C0-CD17254FD348}"/>
              </a:ext>
            </a:extLst>
          </p:cNvPr>
          <p:cNvSpPr txBox="1"/>
          <p:nvPr/>
        </p:nvSpPr>
        <p:spPr>
          <a:xfrm>
            <a:off x="4371883" y="258196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CE1D3F-0820-4F9C-A521-EC4C81899156}"/>
              </a:ext>
            </a:extLst>
          </p:cNvPr>
          <p:cNvSpPr txBox="1"/>
          <p:nvPr/>
        </p:nvSpPr>
        <p:spPr>
          <a:xfrm>
            <a:off x="3347596" y="253169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23FC2-8362-4ED6-BEBB-7A69E4C3624B}"/>
              </a:ext>
            </a:extLst>
          </p:cNvPr>
          <p:cNvSpPr txBox="1"/>
          <p:nvPr/>
        </p:nvSpPr>
        <p:spPr>
          <a:xfrm>
            <a:off x="2284479" y="253170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5190E5-00E7-434F-BE17-76D2EFEBB3D5}"/>
              </a:ext>
            </a:extLst>
          </p:cNvPr>
          <p:cNvSpPr txBox="1"/>
          <p:nvPr/>
        </p:nvSpPr>
        <p:spPr>
          <a:xfrm>
            <a:off x="288327" y="253169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036F54-3131-4BB1-8662-CB2524C1AE2B}"/>
              </a:ext>
            </a:extLst>
          </p:cNvPr>
          <p:cNvSpPr txBox="1"/>
          <p:nvPr/>
        </p:nvSpPr>
        <p:spPr>
          <a:xfrm>
            <a:off x="5484065" y="2588899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584D1A-FB57-45E6-BA21-E553BB3C8792}"/>
              </a:ext>
            </a:extLst>
          </p:cNvPr>
          <p:cNvSpPr txBox="1"/>
          <p:nvPr/>
        </p:nvSpPr>
        <p:spPr>
          <a:xfrm>
            <a:off x="4331366" y="2552321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2BF774-2E0C-41C6-896A-72AE5449AA34}"/>
              </a:ext>
            </a:extLst>
          </p:cNvPr>
          <p:cNvSpPr txBox="1"/>
          <p:nvPr/>
        </p:nvSpPr>
        <p:spPr>
          <a:xfrm>
            <a:off x="3178667" y="2588898"/>
            <a:ext cx="822960" cy="7258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77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23</Words>
  <Application>Microsoft Office PowerPoint</Application>
  <PresentationFormat>Widescreen</PresentationFormat>
  <Paragraphs>14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Thrasher</dc:creator>
  <cp:lastModifiedBy>Stephanie Thrasher</cp:lastModifiedBy>
  <cp:revision>36</cp:revision>
  <dcterms:created xsi:type="dcterms:W3CDTF">2021-10-17T03:08:46Z</dcterms:created>
  <dcterms:modified xsi:type="dcterms:W3CDTF">2022-05-03T19:18:13Z</dcterms:modified>
</cp:coreProperties>
</file>